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328" r:id="rId5"/>
    <p:sldId id="342" r:id="rId6"/>
    <p:sldId id="330" r:id="rId7"/>
    <p:sldId id="331" r:id="rId8"/>
    <p:sldId id="332" r:id="rId9"/>
    <p:sldId id="333" r:id="rId10"/>
    <p:sldId id="329" r:id="rId11"/>
    <p:sldId id="334" r:id="rId12"/>
    <p:sldId id="335" r:id="rId13"/>
    <p:sldId id="336" r:id="rId14"/>
    <p:sldId id="337" r:id="rId15"/>
    <p:sldId id="338" r:id="rId16"/>
    <p:sldId id="339" r:id="rId17"/>
    <p:sldId id="340" r:id="rId18"/>
    <p:sldId id="341" r:id="rId19"/>
    <p:sldId id="343" r:id="rId20"/>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nwen Jacobs" initials="BJ" lastIdx="1" clrIdx="0">
    <p:extLst>
      <p:ext uri="{19B8F6BF-5375-455C-9EA6-DF929625EA0E}">
        <p15:presenceInfo xmlns:p15="http://schemas.microsoft.com/office/powerpoint/2012/main" userId="S::bronwen.jacobs@epsidon.co.za::cb9b8111-fe22-4a3b-9409-83faca690d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659"/>
    <a:srgbClr val="154365"/>
    <a:srgbClr val="4B2E92"/>
    <a:srgbClr val="595959"/>
    <a:srgbClr val="4484A6"/>
    <a:srgbClr val="76D6FF"/>
    <a:srgbClr val="0040A8"/>
    <a:srgbClr val="356E8C"/>
    <a:srgbClr val="343333"/>
    <a:srgbClr val="004D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55"/>
    <p:restoredTop sz="84019" autoAdjust="0"/>
  </p:normalViewPr>
  <p:slideViewPr>
    <p:cSldViewPr snapToGrid="0" snapToObjects="1">
      <p:cViewPr varScale="1">
        <p:scale>
          <a:sx n="69" d="100"/>
          <a:sy n="69" d="100"/>
        </p:scale>
        <p:origin x="1512"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tia Keyser" userId="04c70dde-4979-4d25-a044-9a0ebfdf364c" providerId="ADAL" clId="{FC5D1F7D-FB83-D741-A243-AE28D53E7D50}"/>
    <pc:docChg chg="undo redo custSel addSld delSld modSld sldOrd modMainMaster">
      <pc:chgData name="Rentia Keyser" userId="04c70dde-4979-4d25-a044-9a0ebfdf364c" providerId="ADAL" clId="{FC5D1F7D-FB83-D741-A243-AE28D53E7D50}" dt="2020-05-13T16:17:45.350" v="2536" actId="170"/>
      <pc:docMkLst>
        <pc:docMk/>
      </pc:docMkLst>
      <pc:sldChg chg="modSp">
        <pc:chgData name="Rentia Keyser" userId="04c70dde-4979-4d25-a044-9a0ebfdf364c" providerId="ADAL" clId="{FC5D1F7D-FB83-D741-A243-AE28D53E7D50}" dt="2020-05-12T10:43:01.820" v="73" actId="403"/>
        <pc:sldMkLst>
          <pc:docMk/>
          <pc:sldMk cId="205827640" sldId="267"/>
        </pc:sldMkLst>
        <pc:spChg chg="mod">
          <ac:chgData name="Rentia Keyser" userId="04c70dde-4979-4d25-a044-9a0ebfdf364c" providerId="ADAL" clId="{FC5D1F7D-FB83-D741-A243-AE28D53E7D50}" dt="2020-05-12T10:43:01.820" v="73" actId="403"/>
          <ac:spMkLst>
            <pc:docMk/>
            <pc:sldMk cId="205827640" sldId="267"/>
            <ac:spMk id="3" creationId="{040B257C-E3E5-4874-8321-2782070B64CE}"/>
          </ac:spMkLst>
        </pc:spChg>
      </pc:sldChg>
      <pc:sldChg chg="modSp ord">
        <pc:chgData name="Rentia Keyser" userId="04c70dde-4979-4d25-a044-9a0ebfdf364c" providerId="ADAL" clId="{FC5D1F7D-FB83-D741-A243-AE28D53E7D50}" dt="2020-05-13T12:50:41.604" v="1750" actId="1076"/>
        <pc:sldMkLst>
          <pc:docMk/>
          <pc:sldMk cId="1830975058" sldId="268"/>
        </pc:sldMkLst>
        <pc:picChg chg="mod">
          <ac:chgData name="Rentia Keyser" userId="04c70dde-4979-4d25-a044-9a0ebfdf364c" providerId="ADAL" clId="{FC5D1F7D-FB83-D741-A243-AE28D53E7D50}" dt="2020-05-13T12:50:41.604" v="1750" actId="1076"/>
          <ac:picMkLst>
            <pc:docMk/>
            <pc:sldMk cId="1830975058" sldId="268"/>
            <ac:picMk id="9" creationId="{29F6B9C1-F76D-4F78-86EA-B686DF124ECB}"/>
          </ac:picMkLst>
        </pc:picChg>
      </pc:sldChg>
      <pc:sldChg chg="addSp modSp">
        <pc:chgData name="Rentia Keyser" userId="04c70dde-4979-4d25-a044-9a0ebfdf364c" providerId="ADAL" clId="{FC5D1F7D-FB83-D741-A243-AE28D53E7D50}" dt="2020-05-13T12:49:11.148" v="1746"/>
        <pc:sldMkLst>
          <pc:docMk/>
          <pc:sldMk cId="2205584405" sldId="273"/>
        </pc:sldMkLst>
        <pc:spChg chg="add mod">
          <ac:chgData name="Rentia Keyser" userId="04c70dde-4979-4d25-a044-9a0ebfdf364c" providerId="ADAL" clId="{FC5D1F7D-FB83-D741-A243-AE28D53E7D50}" dt="2020-05-13T12:49:11.148" v="1746"/>
          <ac:spMkLst>
            <pc:docMk/>
            <pc:sldMk cId="2205584405" sldId="273"/>
            <ac:spMk id="12" creationId="{EA934B6B-90DE-324B-AC6D-3649BA38E282}"/>
          </ac:spMkLst>
        </pc:spChg>
      </pc:sldChg>
      <pc:sldChg chg="addSp delSp modSp mod modAnim chgLayout">
        <pc:chgData name="Rentia Keyser" userId="04c70dde-4979-4d25-a044-9a0ebfdf364c" providerId="ADAL" clId="{FC5D1F7D-FB83-D741-A243-AE28D53E7D50}" dt="2020-05-13T16:15:51.897" v="2490"/>
        <pc:sldMkLst>
          <pc:docMk/>
          <pc:sldMk cId="1021407335" sldId="282"/>
        </pc:sldMkLst>
        <pc:spChg chg="mod ord">
          <ac:chgData name="Rentia Keyser" userId="04c70dde-4979-4d25-a044-9a0ebfdf364c" providerId="ADAL" clId="{FC5D1F7D-FB83-D741-A243-AE28D53E7D50}" dt="2020-05-13T11:35:14.523" v="1562" actId="700"/>
          <ac:spMkLst>
            <pc:docMk/>
            <pc:sldMk cId="1021407335" sldId="282"/>
            <ac:spMk id="2" creationId="{402B7D47-2AC4-594E-B2C7-E934E910EEEE}"/>
          </ac:spMkLst>
        </pc:spChg>
        <pc:spChg chg="del">
          <ac:chgData name="Rentia Keyser" userId="04c70dde-4979-4d25-a044-9a0ebfdf364c" providerId="ADAL" clId="{FC5D1F7D-FB83-D741-A243-AE28D53E7D50}" dt="2020-05-13T10:59:20.601" v="1375" actId="478"/>
          <ac:spMkLst>
            <pc:docMk/>
            <pc:sldMk cId="1021407335" sldId="282"/>
            <ac:spMk id="3" creationId="{052A8F90-FA1C-4AE8-ACC1-FF7A593223C8}"/>
          </ac:spMkLst>
        </pc:spChg>
        <pc:spChg chg="add del mod">
          <ac:chgData name="Rentia Keyser" userId="04c70dde-4979-4d25-a044-9a0ebfdf364c" providerId="ADAL" clId="{FC5D1F7D-FB83-D741-A243-AE28D53E7D50}" dt="2020-05-13T10:59:24.797" v="1376" actId="478"/>
          <ac:spMkLst>
            <pc:docMk/>
            <pc:sldMk cId="1021407335" sldId="282"/>
            <ac:spMk id="5" creationId="{6A596E24-A9ED-5F4C-8A05-08683AE7BB10}"/>
          </ac:spMkLst>
        </pc:spChg>
        <pc:spChg chg="mod ord">
          <ac:chgData name="Rentia Keyser" userId="04c70dde-4979-4d25-a044-9a0ebfdf364c" providerId="ADAL" clId="{FC5D1F7D-FB83-D741-A243-AE28D53E7D50}" dt="2020-05-13T11:35:14.523" v="1562" actId="700"/>
          <ac:spMkLst>
            <pc:docMk/>
            <pc:sldMk cId="1021407335" sldId="282"/>
            <ac:spMk id="7" creationId="{95DD8E1C-DF9B-C242-914F-AA4630003596}"/>
          </ac:spMkLst>
        </pc:spChg>
        <pc:spChg chg="mod ord">
          <ac:chgData name="Rentia Keyser" userId="04c70dde-4979-4d25-a044-9a0ebfdf364c" providerId="ADAL" clId="{FC5D1F7D-FB83-D741-A243-AE28D53E7D50}" dt="2020-05-13T11:35:14.523" v="1562" actId="700"/>
          <ac:spMkLst>
            <pc:docMk/>
            <pc:sldMk cId="1021407335" sldId="282"/>
            <ac:spMk id="11" creationId="{85A7BE3A-8124-0E48-A996-CC2EF824CCB3}"/>
          </ac:spMkLst>
        </pc:spChg>
        <pc:picChg chg="add del mod">
          <ac:chgData name="Rentia Keyser" userId="04c70dde-4979-4d25-a044-9a0ebfdf364c" providerId="ADAL" clId="{FC5D1F7D-FB83-D741-A243-AE28D53E7D50}" dt="2020-05-13T11:36:18.865" v="1579" actId="478"/>
          <ac:picMkLst>
            <pc:docMk/>
            <pc:sldMk cId="1021407335" sldId="282"/>
            <ac:picMk id="6" creationId="{08AE25E8-58B6-E040-8289-222940321229}"/>
          </ac:picMkLst>
        </pc:picChg>
        <pc:picChg chg="add del mod">
          <ac:chgData name="Rentia Keyser" userId="04c70dde-4979-4d25-a044-9a0ebfdf364c" providerId="ADAL" clId="{FC5D1F7D-FB83-D741-A243-AE28D53E7D50}" dt="2020-05-13T14:53:38.993" v="2193" actId="478"/>
          <ac:picMkLst>
            <pc:docMk/>
            <pc:sldMk cId="1021407335" sldId="282"/>
            <ac:picMk id="6" creationId="{6AAFD0D4-737F-AB4B-86D6-592A717B71D8}"/>
          </ac:picMkLst>
        </pc:picChg>
        <pc:picChg chg="add mod">
          <ac:chgData name="Rentia Keyser" userId="04c70dde-4979-4d25-a044-9a0ebfdf364c" providerId="ADAL" clId="{FC5D1F7D-FB83-D741-A243-AE28D53E7D50}" dt="2020-05-13T11:36:19.233" v="1580"/>
          <ac:picMkLst>
            <pc:docMk/>
            <pc:sldMk cId="1021407335" sldId="282"/>
            <ac:picMk id="8" creationId="{ADD13468-EF00-D949-B023-14AFEB2426CA}"/>
          </ac:picMkLst>
        </pc:picChg>
        <pc:picChg chg="del mod">
          <ac:chgData name="Rentia Keyser" userId="04c70dde-4979-4d25-a044-9a0ebfdf364c" providerId="ADAL" clId="{FC5D1F7D-FB83-D741-A243-AE28D53E7D50}" dt="2020-05-13T11:36:17.942" v="1578"/>
          <ac:picMkLst>
            <pc:docMk/>
            <pc:sldMk cId="1021407335" sldId="282"/>
            <ac:picMk id="9" creationId="{E9149364-8C99-6941-9E73-B36BC769E98A}"/>
          </ac:picMkLst>
        </pc:picChg>
      </pc:sldChg>
      <pc:sldChg chg="addSp delSp modSp mod modShow">
        <pc:chgData name="Rentia Keyser" userId="04c70dde-4979-4d25-a044-9a0ebfdf364c" providerId="ADAL" clId="{FC5D1F7D-FB83-D741-A243-AE28D53E7D50}" dt="2020-05-13T13:16:06.316" v="1810" actId="207"/>
        <pc:sldMkLst>
          <pc:docMk/>
          <pc:sldMk cId="3911249100" sldId="295"/>
        </pc:sldMkLst>
        <pc:spChg chg="add mod">
          <ac:chgData name="Rentia Keyser" userId="04c70dde-4979-4d25-a044-9a0ebfdf364c" providerId="ADAL" clId="{FC5D1F7D-FB83-D741-A243-AE28D53E7D50}" dt="2020-05-12T12:58:50.388" v="794" actId="1076"/>
          <ac:spMkLst>
            <pc:docMk/>
            <pc:sldMk cId="3911249100" sldId="295"/>
            <ac:spMk id="2" creationId="{F8E0E9DC-AAAA-5F48-ACB0-6A03E4FFCF93}"/>
          </ac:spMkLst>
        </pc:spChg>
        <pc:spChg chg="mod">
          <ac:chgData name="Rentia Keyser" userId="04c70dde-4979-4d25-a044-9a0ebfdf364c" providerId="ADAL" clId="{FC5D1F7D-FB83-D741-A243-AE28D53E7D50}" dt="2020-05-12T13:23:10.522" v="937" actId="1076"/>
          <ac:spMkLst>
            <pc:docMk/>
            <pc:sldMk cId="3911249100" sldId="295"/>
            <ac:spMk id="7" creationId="{ABFF9A1C-F943-6C44-B843-C00B30609A18}"/>
          </ac:spMkLst>
        </pc:spChg>
        <pc:spChg chg="mod">
          <ac:chgData name="Rentia Keyser" userId="04c70dde-4979-4d25-a044-9a0ebfdf364c" providerId="ADAL" clId="{FC5D1F7D-FB83-D741-A243-AE28D53E7D50}" dt="2020-05-12T13:14:58.207" v="853" actId="1076"/>
          <ac:spMkLst>
            <pc:docMk/>
            <pc:sldMk cId="3911249100" sldId="295"/>
            <ac:spMk id="12" creationId="{DCB5697B-0E74-EC4C-9E00-2421FD5F2675}"/>
          </ac:spMkLst>
        </pc:spChg>
        <pc:spChg chg="add del mod">
          <ac:chgData name="Rentia Keyser" userId="04c70dde-4979-4d25-a044-9a0ebfdf364c" providerId="ADAL" clId="{FC5D1F7D-FB83-D741-A243-AE28D53E7D50}" dt="2020-05-13T13:16:06.316" v="1810" actId="207"/>
          <ac:spMkLst>
            <pc:docMk/>
            <pc:sldMk cId="3911249100" sldId="295"/>
            <ac:spMk id="14" creationId="{CC3634CA-BF36-C645-ACE0-43A9A81E143F}"/>
          </ac:spMkLst>
        </pc:spChg>
        <pc:spChg chg="add del mod">
          <ac:chgData name="Rentia Keyser" userId="04c70dde-4979-4d25-a044-9a0ebfdf364c" providerId="ADAL" clId="{FC5D1F7D-FB83-D741-A243-AE28D53E7D50}" dt="2020-05-12T12:43:35.016" v="719"/>
          <ac:spMkLst>
            <pc:docMk/>
            <pc:sldMk cId="3911249100" sldId="295"/>
            <ac:spMk id="15" creationId="{A56AAB7A-FD28-B640-8815-688F6BB96360}"/>
          </ac:spMkLst>
        </pc:spChg>
        <pc:spChg chg="add del mod">
          <ac:chgData name="Rentia Keyser" userId="04c70dde-4979-4d25-a044-9a0ebfdf364c" providerId="ADAL" clId="{FC5D1F7D-FB83-D741-A243-AE28D53E7D50}" dt="2020-05-12T12:43:39.259" v="721"/>
          <ac:spMkLst>
            <pc:docMk/>
            <pc:sldMk cId="3911249100" sldId="295"/>
            <ac:spMk id="16" creationId="{D2039260-4DEB-F049-9AEB-84D64D76B7D8}"/>
          </ac:spMkLst>
        </pc:spChg>
        <pc:spChg chg="add del mod">
          <ac:chgData name="Rentia Keyser" userId="04c70dde-4979-4d25-a044-9a0ebfdf364c" providerId="ADAL" clId="{FC5D1F7D-FB83-D741-A243-AE28D53E7D50}" dt="2020-05-12T12:43:44.057" v="723"/>
          <ac:spMkLst>
            <pc:docMk/>
            <pc:sldMk cId="3911249100" sldId="295"/>
            <ac:spMk id="17" creationId="{CB94F58B-F9D0-784B-A46C-33519F63E6CE}"/>
          </ac:spMkLst>
        </pc:spChg>
        <pc:spChg chg="add del mod">
          <ac:chgData name="Rentia Keyser" userId="04c70dde-4979-4d25-a044-9a0ebfdf364c" providerId="ADAL" clId="{FC5D1F7D-FB83-D741-A243-AE28D53E7D50}" dt="2020-05-12T12:47:26.810" v="730"/>
          <ac:spMkLst>
            <pc:docMk/>
            <pc:sldMk cId="3911249100" sldId="295"/>
            <ac:spMk id="19" creationId="{5AD9C583-6518-A845-9FBC-B1AED5EC8ABB}"/>
          </ac:spMkLst>
        </pc:spChg>
        <pc:spChg chg="add del mod">
          <ac:chgData name="Rentia Keyser" userId="04c70dde-4979-4d25-a044-9a0ebfdf364c" providerId="ADAL" clId="{FC5D1F7D-FB83-D741-A243-AE28D53E7D50}" dt="2020-05-12T12:47:43.473" v="738"/>
          <ac:spMkLst>
            <pc:docMk/>
            <pc:sldMk cId="3911249100" sldId="295"/>
            <ac:spMk id="21" creationId="{58243976-B507-BA40-9E88-520A158EE75E}"/>
          </ac:spMkLst>
        </pc:spChg>
        <pc:spChg chg="mod">
          <ac:chgData name="Rentia Keyser" userId="04c70dde-4979-4d25-a044-9a0ebfdf364c" providerId="ADAL" clId="{FC5D1F7D-FB83-D741-A243-AE28D53E7D50}" dt="2020-05-13T10:19:19.628" v="1282"/>
          <ac:spMkLst>
            <pc:docMk/>
            <pc:sldMk cId="3911249100" sldId="295"/>
            <ac:spMk id="143" creationId="{80AF7B94-9ABA-854A-9821-E3BE138D4E74}"/>
          </ac:spMkLst>
        </pc:spChg>
        <pc:spChg chg="mod">
          <ac:chgData name="Rentia Keyser" userId="04c70dde-4979-4d25-a044-9a0ebfdf364c" providerId="ADAL" clId="{FC5D1F7D-FB83-D741-A243-AE28D53E7D50}" dt="2020-05-13T10:19:19.628" v="1282"/>
          <ac:spMkLst>
            <pc:docMk/>
            <pc:sldMk cId="3911249100" sldId="295"/>
            <ac:spMk id="144" creationId="{704535BD-4B97-6141-8C15-EB545F0D05ED}"/>
          </ac:spMkLst>
        </pc:spChg>
        <pc:spChg chg="mod">
          <ac:chgData name="Rentia Keyser" userId="04c70dde-4979-4d25-a044-9a0ebfdf364c" providerId="ADAL" clId="{FC5D1F7D-FB83-D741-A243-AE28D53E7D50}" dt="2020-05-13T10:19:19.628" v="1282"/>
          <ac:spMkLst>
            <pc:docMk/>
            <pc:sldMk cId="3911249100" sldId="295"/>
            <ac:spMk id="145" creationId="{84B4DE0F-8A29-1D4C-8BEF-E50387788F20}"/>
          </ac:spMkLst>
        </pc:spChg>
        <pc:spChg chg="mod">
          <ac:chgData name="Rentia Keyser" userId="04c70dde-4979-4d25-a044-9a0ebfdf364c" providerId="ADAL" clId="{FC5D1F7D-FB83-D741-A243-AE28D53E7D50}" dt="2020-05-13T10:19:19.628" v="1282"/>
          <ac:spMkLst>
            <pc:docMk/>
            <pc:sldMk cId="3911249100" sldId="295"/>
            <ac:spMk id="146" creationId="{D6D88576-A762-AA46-ABE7-02653B3F2B12}"/>
          </ac:spMkLst>
        </pc:spChg>
        <pc:spChg chg="mod">
          <ac:chgData name="Rentia Keyser" userId="04c70dde-4979-4d25-a044-9a0ebfdf364c" providerId="ADAL" clId="{FC5D1F7D-FB83-D741-A243-AE28D53E7D50}" dt="2020-05-13T10:19:19.628" v="1282"/>
          <ac:spMkLst>
            <pc:docMk/>
            <pc:sldMk cId="3911249100" sldId="295"/>
            <ac:spMk id="147" creationId="{EC86EE2A-5C30-C245-93C0-D2497C3FC567}"/>
          </ac:spMkLst>
        </pc:spChg>
        <pc:spChg chg="mod">
          <ac:chgData name="Rentia Keyser" userId="04c70dde-4979-4d25-a044-9a0ebfdf364c" providerId="ADAL" clId="{FC5D1F7D-FB83-D741-A243-AE28D53E7D50}" dt="2020-05-13T10:19:19.628" v="1282"/>
          <ac:spMkLst>
            <pc:docMk/>
            <pc:sldMk cId="3911249100" sldId="295"/>
            <ac:spMk id="148" creationId="{E709FCDF-F9C0-414A-BBC1-85C96FD2201C}"/>
          </ac:spMkLst>
        </pc:spChg>
        <pc:spChg chg="mod">
          <ac:chgData name="Rentia Keyser" userId="04c70dde-4979-4d25-a044-9a0ebfdf364c" providerId="ADAL" clId="{FC5D1F7D-FB83-D741-A243-AE28D53E7D50}" dt="2020-05-13T10:19:19.628" v="1282"/>
          <ac:spMkLst>
            <pc:docMk/>
            <pc:sldMk cId="3911249100" sldId="295"/>
            <ac:spMk id="149" creationId="{506026D7-DAE9-3545-A016-2BEB2BE7B88A}"/>
          </ac:spMkLst>
        </pc:spChg>
        <pc:spChg chg="mod">
          <ac:chgData name="Rentia Keyser" userId="04c70dde-4979-4d25-a044-9a0ebfdf364c" providerId="ADAL" clId="{FC5D1F7D-FB83-D741-A243-AE28D53E7D50}" dt="2020-05-13T10:19:19.628" v="1282"/>
          <ac:spMkLst>
            <pc:docMk/>
            <pc:sldMk cId="3911249100" sldId="295"/>
            <ac:spMk id="150" creationId="{8A130866-248C-0141-BEB6-29C9D5DD2DD2}"/>
          </ac:spMkLst>
        </pc:spChg>
        <pc:spChg chg="mod">
          <ac:chgData name="Rentia Keyser" userId="04c70dde-4979-4d25-a044-9a0ebfdf364c" providerId="ADAL" clId="{FC5D1F7D-FB83-D741-A243-AE28D53E7D50}" dt="2020-05-13T10:19:19.628" v="1282"/>
          <ac:spMkLst>
            <pc:docMk/>
            <pc:sldMk cId="3911249100" sldId="295"/>
            <ac:spMk id="151" creationId="{A38716DD-9D9F-4442-979A-9D29217146F4}"/>
          </ac:spMkLst>
        </pc:spChg>
        <pc:spChg chg="mod">
          <ac:chgData name="Rentia Keyser" userId="04c70dde-4979-4d25-a044-9a0ebfdf364c" providerId="ADAL" clId="{FC5D1F7D-FB83-D741-A243-AE28D53E7D50}" dt="2020-05-13T10:19:19.628" v="1282"/>
          <ac:spMkLst>
            <pc:docMk/>
            <pc:sldMk cId="3911249100" sldId="295"/>
            <ac:spMk id="152" creationId="{24688B2D-76DA-1C41-8C1D-699E88BDEA85}"/>
          </ac:spMkLst>
        </pc:spChg>
        <pc:spChg chg="mod">
          <ac:chgData name="Rentia Keyser" userId="04c70dde-4979-4d25-a044-9a0ebfdf364c" providerId="ADAL" clId="{FC5D1F7D-FB83-D741-A243-AE28D53E7D50}" dt="2020-05-13T10:19:19.628" v="1282"/>
          <ac:spMkLst>
            <pc:docMk/>
            <pc:sldMk cId="3911249100" sldId="295"/>
            <ac:spMk id="153" creationId="{40A340F2-75FF-954B-9AB1-56A1E4F6619F}"/>
          </ac:spMkLst>
        </pc:spChg>
        <pc:spChg chg="mod">
          <ac:chgData name="Rentia Keyser" userId="04c70dde-4979-4d25-a044-9a0ebfdf364c" providerId="ADAL" clId="{FC5D1F7D-FB83-D741-A243-AE28D53E7D50}" dt="2020-05-13T10:19:19.628" v="1282"/>
          <ac:spMkLst>
            <pc:docMk/>
            <pc:sldMk cId="3911249100" sldId="295"/>
            <ac:spMk id="154" creationId="{09F94FA5-CA9F-6447-B5B8-A6D7FFD64FF1}"/>
          </ac:spMkLst>
        </pc:spChg>
        <pc:spChg chg="mod">
          <ac:chgData name="Rentia Keyser" userId="04c70dde-4979-4d25-a044-9a0ebfdf364c" providerId="ADAL" clId="{FC5D1F7D-FB83-D741-A243-AE28D53E7D50}" dt="2020-05-13T10:19:19.628" v="1282"/>
          <ac:spMkLst>
            <pc:docMk/>
            <pc:sldMk cId="3911249100" sldId="295"/>
            <ac:spMk id="155" creationId="{50043E31-5AFC-934F-862C-449479035B76}"/>
          </ac:spMkLst>
        </pc:spChg>
        <pc:spChg chg="mod">
          <ac:chgData name="Rentia Keyser" userId="04c70dde-4979-4d25-a044-9a0ebfdf364c" providerId="ADAL" clId="{FC5D1F7D-FB83-D741-A243-AE28D53E7D50}" dt="2020-05-13T10:19:19.628" v="1282"/>
          <ac:spMkLst>
            <pc:docMk/>
            <pc:sldMk cId="3911249100" sldId="295"/>
            <ac:spMk id="156" creationId="{77FA7DDF-2EC1-9E40-A316-748DF44683E9}"/>
          </ac:spMkLst>
        </pc:spChg>
        <pc:spChg chg="mod">
          <ac:chgData name="Rentia Keyser" userId="04c70dde-4979-4d25-a044-9a0ebfdf364c" providerId="ADAL" clId="{FC5D1F7D-FB83-D741-A243-AE28D53E7D50}" dt="2020-05-13T10:19:19.628" v="1282"/>
          <ac:spMkLst>
            <pc:docMk/>
            <pc:sldMk cId="3911249100" sldId="295"/>
            <ac:spMk id="157" creationId="{8E57B355-C57E-3A44-8414-E169D486426C}"/>
          </ac:spMkLst>
        </pc:spChg>
        <pc:spChg chg="mod">
          <ac:chgData name="Rentia Keyser" userId="04c70dde-4979-4d25-a044-9a0ebfdf364c" providerId="ADAL" clId="{FC5D1F7D-FB83-D741-A243-AE28D53E7D50}" dt="2020-05-13T10:19:19.628" v="1282"/>
          <ac:spMkLst>
            <pc:docMk/>
            <pc:sldMk cId="3911249100" sldId="295"/>
            <ac:spMk id="158" creationId="{172E24F7-3217-3F46-A25B-80BCD9AD6F55}"/>
          </ac:spMkLst>
        </pc:spChg>
        <pc:spChg chg="mod">
          <ac:chgData name="Rentia Keyser" userId="04c70dde-4979-4d25-a044-9a0ebfdf364c" providerId="ADAL" clId="{FC5D1F7D-FB83-D741-A243-AE28D53E7D50}" dt="2020-05-13T10:19:19.628" v="1282"/>
          <ac:spMkLst>
            <pc:docMk/>
            <pc:sldMk cId="3911249100" sldId="295"/>
            <ac:spMk id="159" creationId="{8D38DEF8-7894-5341-A9A0-26F8F2929E7E}"/>
          </ac:spMkLst>
        </pc:spChg>
        <pc:spChg chg="mod">
          <ac:chgData name="Rentia Keyser" userId="04c70dde-4979-4d25-a044-9a0ebfdf364c" providerId="ADAL" clId="{FC5D1F7D-FB83-D741-A243-AE28D53E7D50}" dt="2020-05-13T10:19:19.628" v="1282"/>
          <ac:spMkLst>
            <pc:docMk/>
            <pc:sldMk cId="3911249100" sldId="295"/>
            <ac:spMk id="160" creationId="{759BE84D-962D-7043-91D9-DEC42E5476D6}"/>
          </ac:spMkLst>
        </pc:spChg>
        <pc:spChg chg="mod">
          <ac:chgData name="Rentia Keyser" userId="04c70dde-4979-4d25-a044-9a0ebfdf364c" providerId="ADAL" clId="{FC5D1F7D-FB83-D741-A243-AE28D53E7D50}" dt="2020-05-13T10:19:19.628" v="1282"/>
          <ac:spMkLst>
            <pc:docMk/>
            <pc:sldMk cId="3911249100" sldId="295"/>
            <ac:spMk id="161" creationId="{082530FC-A609-FC45-8A6D-3DB66B62217E}"/>
          </ac:spMkLst>
        </pc:spChg>
        <pc:spChg chg="mod">
          <ac:chgData name="Rentia Keyser" userId="04c70dde-4979-4d25-a044-9a0ebfdf364c" providerId="ADAL" clId="{FC5D1F7D-FB83-D741-A243-AE28D53E7D50}" dt="2020-05-13T10:19:19.628" v="1282"/>
          <ac:spMkLst>
            <pc:docMk/>
            <pc:sldMk cId="3911249100" sldId="295"/>
            <ac:spMk id="162" creationId="{E03301F5-8453-8A48-A35D-DDC67D99AB4D}"/>
          </ac:spMkLst>
        </pc:spChg>
        <pc:spChg chg="mod">
          <ac:chgData name="Rentia Keyser" userId="04c70dde-4979-4d25-a044-9a0ebfdf364c" providerId="ADAL" clId="{FC5D1F7D-FB83-D741-A243-AE28D53E7D50}" dt="2020-05-13T10:19:19.628" v="1282"/>
          <ac:spMkLst>
            <pc:docMk/>
            <pc:sldMk cId="3911249100" sldId="295"/>
            <ac:spMk id="163" creationId="{77AC3515-F14F-5941-9683-F4793E82883E}"/>
          </ac:spMkLst>
        </pc:spChg>
        <pc:spChg chg="add del mod">
          <ac:chgData name="Rentia Keyser" userId="04c70dde-4979-4d25-a044-9a0ebfdf364c" providerId="ADAL" clId="{FC5D1F7D-FB83-D741-A243-AE28D53E7D50}" dt="2020-05-12T11:57:00.880" v="451" actId="478"/>
          <ac:spMkLst>
            <pc:docMk/>
            <pc:sldMk cId="3911249100" sldId="295"/>
            <ac:spMk id="163" creationId="{E3E0AC84-6E3D-344D-BD29-4E6E33E99C88}"/>
          </ac:spMkLst>
        </pc:spChg>
        <pc:spChg chg="mod">
          <ac:chgData name="Rentia Keyser" userId="04c70dde-4979-4d25-a044-9a0ebfdf364c" providerId="ADAL" clId="{FC5D1F7D-FB83-D741-A243-AE28D53E7D50}" dt="2020-05-13T10:19:19.628" v="1282"/>
          <ac:spMkLst>
            <pc:docMk/>
            <pc:sldMk cId="3911249100" sldId="295"/>
            <ac:spMk id="164" creationId="{5A698A5E-6216-1942-BF2A-6C3981FA68BC}"/>
          </ac:spMkLst>
        </pc:spChg>
        <pc:spChg chg="add del mod">
          <ac:chgData name="Rentia Keyser" userId="04c70dde-4979-4d25-a044-9a0ebfdf364c" providerId="ADAL" clId="{FC5D1F7D-FB83-D741-A243-AE28D53E7D50}" dt="2020-05-12T11:57:00.880" v="451" actId="478"/>
          <ac:spMkLst>
            <pc:docMk/>
            <pc:sldMk cId="3911249100" sldId="295"/>
            <ac:spMk id="164" creationId="{BF318563-4294-4445-941D-6A35638CDBAE}"/>
          </ac:spMkLst>
        </pc:spChg>
        <pc:spChg chg="mod">
          <ac:chgData name="Rentia Keyser" userId="04c70dde-4979-4d25-a044-9a0ebfdf364c" providerId="ADAL" clId="{FC5D1F7D-FB83-D741-A243-AE28D53E7D50}" dt="2020-05-13T10:19:19.628" v="1282"/>
          <ac:spMkLst>
            <pc:docMk/>
            <pc:sldMk cId="3911249100" sldId="295"/>
            <ac:spMk id="165" creationId="{055BAD19-4960-C447-8DF6-5DDCA6DC34C2}"/>
          </ac:spMkLst>
        </pc:spChg>
        <pc:spChg chg="add del mod">
          <ac:chgData name="Rentia Keyser" userId="04c70dde-4979-4d25-a044-9a0ebfdf364c" providerId="ADAL" clId="{FC5D1F7D-FB83-D741-A243-AE28D53E7D50}" dt="2020-05-12T11:57:09.741" v="457"/>
          <ac:spMkLst>
            <pc:docMk/>
            <pc:sldMk cId="3911249100" sldId="295"/>
            <ac:spMk id="165" creationId="{FAB1C6A2-D826-5D46-AC63-1DB61EC730FA}"/>
          </ac:spMkLst>
        </pc:spChg>
        <pc:spChg chg="mod">
          <ac:chgData name="Rentia Keyser" userId="04c70dde-4979-4d25-a044-9a0ebfdf364c" providerId="ADAL" clId="{FC5D1F7D-FB83-D741-A243-AE28D53E7D50}" dt="2020-05-13T10:19:19.628" v="1282"/>
          <ac:spMkLst>
            <pc:docMk/>
            <pc:sldMk cId="3911249100" sldId="295"/>
            <ac:spMk id="166" creationId="{DDB196E7-CD47-E243-B6CF-92F9E5195F71}"/>
          </ac:spMkLst>
        </pc:spChg>
        <pc:spChg chg="mod">
          <ac:chgData name="Rentia Keyser" userId="04c70dde-4979-4d25-a044-9a0ebfdf364c" providerId="ADAL" clId="{FC5D1F7D-FB83-D741-A243-AE28D53E7D50}" dt="2020-05-13T10:19:19.628" v="1282"/>
          <ac:spMkLst>
            <pc:docMk/>
            <pc:sldMk cId="3911249100" sldId="295"/>
            <ac:spMk id="167" creationId="{0D042293-7AB9-3541-97A2-B8A9F32C1A13}"/>
          </ac:spMkLst>
        </pc:spChg>
        <pc:spChg chg="mod">
          <ac:chgData name="Rentia Keyser" userId="04c70dde-4979-4d25-a044-9a0ebfdf364c" providerId="ADAL" clId="{FC5D1F7D-FB83-D741-A243-AE28D53E7D50}" dt="2020-05-12T11:54:57.926" v="426"/>
          <ac:spMkLst>
            <pc:docMk/>
            <pc:sldMk cId="3911249100" sldId="295"/>
            <ac:spMk id="167" creationId="{6EC7B12B-2BB2-F643-91FB-0C34BF899C8E}"/>
          </ac:spMkLst>
        </pc:spChg>
        <pc:spChg chg="mod">
          <ac:chgData name="Rentia Keyser" userId="04c70dde-4979-4d25-a044-9a0ebfdf364c" providerId="ADAL" clId="{FC5D1F7D-FB83-D741-A243-AE28D53E7D50}" dt="2020-05-13T10:19:19.628" v="1282"/>
          <ac:spMkLst>
            <pc:docMk/>
            <pc:sldMk cId="3911249100" sldId="295"/>
            <ac:spMk id="168" creationId="{5B5E3B96-AF5D-1243-82C7-82BBADBAA688}"/>
          </ac:spMkLst>
        </pc:spChg>
        <pc:spChg chg="mod">
          <ac:chgData name="Rentia Keyser" userId="04c70dde-4979-4d25-a044-9a0ebfdf364c" providerId="ADAL" clId="{FC5D1F7D-FB83-D741-A243-AE28D53E7D50}" dt="2020-05-12T11:54:57.926" v="426"/>
          <ac:spMkLst>
            <pc:docMk/>
            <pc:sldMk cId="3911249100" sldId="295"/>
            <ac:spMk id="168" creationId="{B053096D-A2EE-4B47-87C7-EF2A4FEEAC80}"/>
          </ac:spMkLst>
        </pc:spChg>
        <pc:spChg chg="mod">
          <ac:chgData name="Rentia Keyser" userId="04c70dde-4979-4d25-a044-9a0ebfdf364c" providerId="ADAL" clId="{FC5D1F7D-FB83-D741-A243-AE28D53E7D50}" dt="2020-05-12T11:54:57.926" v="426"/>
          <ac:spMkLst>
            <pc:docMk/>
            <pc:sldMk cId="3911249100" sldId="295"/>
            <ac:spMk id="169" creationId="{00D4DCE1-ACEA-A442-A03A-0B0C19FF4F5C}"/>
          </ac:spMkLst>
        </pc:spChg>
        <pc:spChg chg="mod">
          <ac:chgData name="Rentia Keyser" userId="04c70dde-4979-4d25-a044-9a0ebfdf364c" providerId="ADAL" clId="{FC5D1F7D-FB83-D741-A243-AE28D53E7D50}" dt="2020-05-13T10:19:19.628" v="1282"/>
          <ac:spMkLst>
            <pc:docMk/>
            <pc:sldMk cId="3911249100" sldId="295"/>
            <ac:spMk id="169" creationId="{38CE4027-9A61-AD45-B885-DCD8C1A38518}"/>
          </ac:spMkLst>
        </pc:spChg>
        <pc:spChg chg="mod">
          <ac:chgData name="Rentia Keyser" userId="04c70dde-4979-4d25-a044-9a0ebfdf364c" providerId="ADAL" clId="{FC5D1F7D-FB83-D741-A243-AE28D53E7D50}" dt="2020-05-13T10:19:19.628" v="1282"/>
          <ac:spMkLst>
            <pc:docMk/>
            <pc:sldMk cId="3911249100" sldId="295"/>
            <ac:spMk id="170" creationId="{4ACB87F8-C62D-C742-A780-9A66B6AEFB9C}"/>
          </ac:spMkLst>
        </pc:spChg>
        <pc:spChg chg="mod">
          <ac:chgData name="Rentia Keyser" userId="04c70dde-4979-4d25-a044-9a0ebfdf364c" providerId="ADAL" clId="{FC5D1F7D-FB83-D741-A243-AE28D53E7D50}" dt="2020-05-12T11:54:57.926" v="426"/>
          <ac:spMkLst>
            <pc:docMk/>
            <pc:sldMk cId="3911249100" sldId="295"/>
            <ac:spMk id="170" creationId="{885ED98A-56D4-124F-9F27-E5465D52C0A8}"/>
          </ac:spMkLst>
        </pc:spChg>
        <pc:spChg chg="mod">
          <ac:chgData name="Rentia Keyser" userId="04c70dde-4979-4d25-a044-9a0ebfdf364c" providerId="ADAL" clId="{FC5D1F7D-FB83-D741-A243-AE28D53E7D50}" dt="2020-05-12T11:54:57.926" v="426"/>
          <ac:spMkLst>
            <pc:docMk/>
            <pc:sldMk cId="3911249100" sldId="295"/>
            <ac:spMk id="171" creationId="{8F90EFA4-8FE9-064A-ABBD-E65637A66FFF}"/>
          </ac:spMkLst>
        </pc:spChg>
        <pc:spChg chg="mod">
          <ac:chgData name="Rentia Keyser" userId="04c70dde-4979-4d25-a044-9a0ebfdf364c" providerId="ADAL" clId="{FC5D1F7D-FB83-D741-A243-AE28D53E7D50}" dt="2020-05-13T10:19:19.628" v="1282"/>
          <ac:spMkLst>
            <pc:docMk/>
            <pc:sldMk cId="3911249100" sldId="295"/>
            <ac:spMk id="171" creationId="{CA1837A6-4F65-5E40-A582-87C2C1DBD82A}"/>
          </ac:spMkLst>
        </pc:spChg>
        <pc:spChg chg="mod">
          <ac:chgData name="Rentia Keyser" userId="04c70dde-4979-4d25-a044-9a0ebfdf364c" providerId="ADAL" clId="{FC5D1F7D-FB83-D741-A243-AE28D53E7D50}" dt="2020-05-12T11:54:57.926" v="426"/>
          <ac:spMkLst>
            <pc:docMk/>
            <pc:sldMk cId="3911249100" sldId="295"/>
            <ac:spMk id="172" creationId="{0C88BE70-C678-3246-8813-0FA9AB43A629}"/>
          </ac:spMkLst>
        </pc:spChg>
        <pc:spChg chg="mod">
          <ac:chgData name="Rentia Keyser" userId="04c70dde-4979-4d25-a044-9a0ebfdf364c" providerId="ADAL" clId="{FC5D1F7D-FB83-D741-A243-AE28D53E7D50}" dt="2020-05-13T10:19:19.628" v="1282"/>
          <ac:spMkLst>
            <pc:docMk/>
            <pc:sldMk cId="3911249100" sldId="295"/>
            <ac:spMk id="172" creationId="{1BB27B96-70BB-E04D-8E97-2FEFDF26DE67}"/>
          </ac:spMkLst>
        </pc:spChg>
        <pc:spChg chg="mod">
          <ac:chgData name="Rentia Keyser" userId="04c70dde-4979-4d25-a044-9a0ebfdf364c" providerId="ADAL" clId="{FC5D1F7D-FB83-D741-A243-AE28D53E7D50}" dt="2020-05-13T10:19:19.628" v="1282"/>
          <ac:spMkLst>
            <pc:docMk/>
            <pc:sldMk cId="3911249100" sldId="295"/>
            <ac:spMk id="173" creationId="{6DC3C145-D498-CD41-8459-810E2B731367}"/>
          </ac:spMkLst>
        </pc:spChg>
        <pc:spChg chg="mod">
          <ac:chgData name="Rentia Keyser" userId="04c70dde-4979-4d25-a044-9a0ebfdf364c" providerId="ADAL" clId="{FC5D1F7D-FB83-D741-A243-AE28D53E7D50}" dt="2020-05-12T11:54:57.926" v="426"/>
          <ac:spMkLst>
            <pc:docMk/>
            <pc:sldMk cId="3911249100" sldId="295"/>
            <ac:spMk id="173" creationId="{DF83C36C-D8EC-2243-A0C1-A652B8062F1C}"/>
          </ac:spMkLst>
        </pc:spChg>
        <pc:spChg chg="mod">
          <ac:chgData name="Rentia Keyser" userId="04c70dde-4979-4d25-a044-9a0ebfdf364c" providerId="ADAL" clId="{FC5D1F7D-FB83-D741-A243-AE28D53E7D50}" dt="2020-05-13T10:19:19.628" v="1282"/>
          <ac:spMkLst>
            <pc:docMk/>
            <pc:sldMk cId="3911249100" sldId="295"/>
            <ac:spMk id="174" creationId="{87D1E9F8-7965-9647-A24C-411A8941CE2B}"/>
          </ac:spMkLst>
        </pc:spChg>
        <pc:spChg chg="mod">
          <ac:chgData name="Rentia Keyser" userId="04c70dde-4979-4d25-a044-9a0ebfdf364c" providerId="ADAL" clId="{FC5D1F7D-FB83-D741-A243-AE28D53E7D50}" dt="2020-05-12T11:54:57.926" v="426"/>
          <ac:spMkLst>
            <pc:docMk/>
            <pc:sldMk cId="3911249100" sldId="295"/>
            <ac:spMk id="174" creationId="{EB2E79C3-5D79-8549-AB35-BBF4C97C3B6E}"/>
          </ac:spMkLst>
        </pc:spChg>
        <pc:spChg chg="mod">
          <ac:chgData name="Rentia Keyser" userId="04c70dde-4979-4d25-a044-9a0ebfdf364c" providerId="ADAL" clId="{FC5D1F7D-FB83-D741-A243-AE28D53E7D50}" dt="2020-05-13T10:19:19.628" v="1282"/>
          <ac:spMkLst>
            <pc:docMk/>
            <pc:sldMk cId="3911249100" sldId="295"/>
            <ac:spMk id="175" creationId="{1D209AC1-0861-2848-B6C9-F97A58284785}"/>
          </ac:spMkLst>
        </pc:spChg>
        <pc:spChg chg="mod">
          <ac:chgData name="Rentia Keyser" userId="04c70dde-4979-4d25-a044-9a0ebfdf364c" providerId="ADAL" clId="{FC5D1F7D-FB83-D741-A243-AE28D53E7D50}" dt="2020-05-12T11:54:57.926" v="426"/>
          <ac:spMkLst>
            <pc:docMk/>
            <pc:sldMk cId="3911249100" sldId="295"/>
            <ac:spMk id="175" creationId="{8B34160C-3ED6-2F44-B23B-14049177B459}"/>
          </ac:spMkLst>
        </pc:spChg>
        <pc:spChg chg="mod">
          <ac:chgData name="Rentia Keyser" userId="04c70dde-4979-4d25-a044-9a0ebfdf364c" providerId="ADAL" clId="{FC5D1F7D-FB83-D741-A243-AE28D53E7D50}" dt="2020-05-12T11:54:57.926" v="426"/>
          <ac:spMkLst>
            <pc:docMk/>
            <pc:sldMk cId="3911249100" sldId="295"/>
            <ac:spMk id="176" creationId="{720480F4-23ED-684F-9E33-0D57F9B68734}"/>
          </ac:spMkLst>
        </pc:spChg>
        <pc:spChg chg="mod">
          <ac:chgData name="Rentia Keyser" userId="04c70dde-4979-4d25-a044-9a0ebfdf364c" providerId="ADAL" clId="{FC5D1F7D-FB83-D741-A243-AE28D53E7D50}" dt="2020-05-13T10:19:19.628" v="1282"/>
          <ac:spMkLst>
            <pc:docMk/>
            <pc:sldMk cId="3911249100" sldId="295"/>
            <ac:spMk id="176" creationId="{860D5323-D4DF-084C-92B5-80B37E8A4A07}"/>
          </ac:spMkLst>
        </pc:spChg>
        <pc:spChg chg="mod">
          <ac:chgData name="Rentia Keyser" userId="04c70dde-4979-4d25-a044-9a0ebfdf364c" providerId="ADAL" clId="{FC5D1F7D-FB83-D741-A243-AE28D53E7D50}" dt="2020-05-13T10:19:19.628" v="1282"/>
          <ac:spMkLst>
            <pc:docMk/>
            <pc:sldMk cId="3911249100" sldId="295"/>
            <ac:spMk id="177" creationId="{07801919-1835-7E42-92E5-6DB9462DE30B}"/>
          </ac:spMkLst>
        </pc:spChg>
        <pc:spChg chg="mod">
          <ac:chgData name="Rentia Keyser" userId="04c70dde-4979-4d25-a044-9a0ebfdf364c" providerId="ADAL" clId="{FC5D1F7D-FB83-D741-A243-AE28D53E7D50}" dt="2020-05-12T11:54:57.926" v="426"/>
          <ac:spMkLst>
            <pc:docMk/>
            <pc:sldMk cId="3911249100" sldId="295"/>
            <ac:spMk id="177" creationId="{E5B25391-D061-FC49-B529-50DEC33A2150}"/>
          </ac:spMkLst>
        </pc:spChg>
        <pc:spChg chg="mod">
          <ac:chgData name="Rentia Keyser" userId="04c70dde-4979-4d25-a044-9a0ebfdf364c" providerId="ADAL" clId="{FC5D1F7D-FB83-D741-A243-AE28D53E7D50}" dt="2020-05-13T10:19:19.628" v="1282"/>
          <ac:spMkLst>
            <pc:docMk/>
            <pc:sldMk cId="3911249100" sldId="295"/>
            <ac:spMk id="178" creationId="{479DCA17-69AC-5C40-8A7F-14D79DA17178}"/>
          </ac:spMkLst>
        </pc:spChg>
        <pc:spChg chg="mod">
          <ac:chgData name="Rentia Keyser" userId="04c70dde-4979-4d25-a044-9a0ebfdf364c" providerId="ADAL" clId="{FC5D1F7D-FB83-D741-A243-AE28D53E7D50}" dt="2020-05-12T11:54:57.926" v="426"/>
          <ac:spMkLst>
            <pc:docMk/>
            <pc:sldMk cId="3911249100" sldId="295"/>
            <ac:spMk id="178" creationId="{EB4B075E-30EC-F749-8615-558A3669FFBF}"/>
          </ac:spMkLst>
        </pc:spChg>
        <pc:spChg chg="mod">
          <ac:chgData name="Rentia Keyser" userId="04c70dde-4979-4d25-a044-9a0ebfdf364c" providerId="ADAL" clId="{FC5D1F7D-FB83-D741-A243-AE28D53E7D50}" dt="2020-05-13T10:19:19.628" v="1282"/>
          <ac:spMkLst>
            <pc:docMk/>
            <pc:sldMk cId="3911249100" sldId="295"/>
            <ac:spMk id="179" creationId="{8EA7C62E-146A-E541-A68B-2E13CDF9C54D}"/>
          </ac:spMkLst>
        </pc:spChg>
        <pc:spChg chg="mod">
          <ac:chgData name="Rentia Keyser" userId="04c70dde-4979-4d25-a044-9a0ebfdf364c" providerId="ADAL" clId="{FC5D1F7D-FB83-D741-A243-AE28D53E7D50}" dt="2020-05-12T11:54:57.926" v="426"/>
          <ac:spMkLst>
            <pc:docMk/>
            <pc:sldMk cId="3911249100" sldId="295"/>
            <ac:spMk id="179" creationId="{A7C7461D-0130-B141-AB89-71E2B81FD96B}"/>
          </ac:spMkLst>
        </pc:spChg>
        <pc:spChg chg="mod">
          <ac:chgData name="Rentia Keyser" userId="04c70dde-4979-4d25-a044-9a0ebfdf364c" providerId="ADAL" clId="{FC5D1F7D-FB83-D741-A243-AE28D53E7D50}" dt="2020-05-13T10:19:19.628" v="1282"/>
          <ac:spMkLst>
            <pc:docMk/>
            <pc:sldMk cId="3911249100" sldId="295"/>
            <ac:spMk id="180" creationId="{AE1E6DD3-D49C-794C-BA1D-B15C5DD6F2D0}"/>
          </ac:spMkLst>
        </pc:spChg>
        <pc:spChg chg="mod">
          <ac:chgData name="Rentia Keyser" userId="04c70dde-4979-4d25-a044-9a0ebfdf364c" providerId="ADAL" clId="{FC5D1F7D-FB83-D741-A243-AE28D53E7D50}" dt="2020-05-12T11:54:57.926" v="426"/>
          <ac:spMkLst>
            <pc:docMk/>
            <pc:sldMk cId="3911249100" sldId="295"/>
            <ac:spMk id="180" creationId="{BE7E58CF-86EC-0948-8B61-90340ABC9603}"/>
          </ac:spMkLst>
        </pc:spChg>
        <pc:spChg chg="mod">
          <ac:chgData name="Rentia Keyser" userId="04c70dde-4979-4d25-a044-9a0ebfdf364c" providerId="ADAL" clId="{FC5D1F7D-FB83-D741-A243-AE28D53E7D50}" dt="2020-05-12T11:54:57.926" v="426"/>
          <ac:spMkLst>
            <pc:docMk/>
            <pc:sldMk cId="3911249100" sldId="295"/>
            <ac:spMk id="181" creationId="{D7A06A62-4AA0-F64F-8306-71E30FFC7FA3}"/>
          </ac:spMkLst>
        </pc:spChg>
        <pc:spChg chg="mod">
          <ac:chgData name="Rentia Keyser" userId="04c70dde-4979-4d25-a044-9a0ebfdf364c" providerId="ADAL" clId="{FC5D1F7D-FB83-D741-A243-AE28D53E7D50}" dt="2020-05-13T10:19:19.628" v="1282"/>
          <ac:spMkLst>
            <pc:docMk/>
            <pc:sldMk cId="3911249100" sldId="295"/>
            <ac:spMk id="181" creationId="{F3E2391A-7CF5-B049-8EBF-EF3520DDD5DC}"/>
          </ac:spMkLst>
        </pc:spChg>
        <pc:spChg chg="mod">
          <ac:chgData name="Rentia Keyser" userId="04c70dde-4979-4d25-a044-9a0ebfdf364c" providerId="ADAL" clId="{FC5D1F7D-FB83-D741-A243-AE28D53E7D50}" dt="2020-05-12T11:54:57.926" v="426"/>
          <ac:spMkLst>
            <pc:docMk/>
            <pc:sldMk cId="3911249100" sldId="295"/>
            <ac:spMk id="182" creationId="{BBEC638F-5083-8446-BDFC-974C8D3A895C}"/>
          </ac:spMkLst>
        </pc:spChg>
        <pc:spChg chg="mod">
          <ac:chgData name="Rentia Keyser" userId="04c70dde-4979-4d25-a044-9a0ebfdf364c" providerId="ADAL" clId="{FC5D1F7D-FB83-D741-A243-AE28D53E7D50}" dt="2020-05-13T10:19:19.628" v="1282"/>
          <ac:spMkLst>
            <pc:docMk/>
            <pc:sldMk cId="3911249100" sldId="295"/>
            <ac:spMk id="182" creationId="{D44E2F4F-DFB1-B242-9BA1-6DDD84A2C4E4}"/>
          </ac:spMkLst>
        </pc:spChg>
        <pc:spChg chg="mod">
          <ac:chgData name="Rentia Keyser" userId="04c70dde-4979-4d25-a044-9a0ebfdf364c" providerId="ADAL" clId="{FC5D1F7D-FB83-D741-A243-AE28D53E7D50}" dt="2020-05-12T11:54:57.926" v="426"/>
          <ac:spMkLst>
            <pc:docMk/>
            <pc:sldMk cId="3911249100" sldId="295"/>
            <ac:spMk id="183" creationId="{877C4004-D000-3D41-AD1B-89FC6EB44D2E}"/>
          </ac:spMkLst>
        </pc:spChg>
        <pc:spChg chg="mod">
          <ac:chgData name="Rentia Keyser" userId="04c70dde-4979-4d25-a044-9a0ebfdf364c" providerId="ADAL" clId="{FC5D1F7D-FB83-D741-A243-AE28D53E7D50}" dt="2020-05-13T10:19:19.628" v="1282"/>
          <ac:spMkLst>
            <pc:docMk/>
            <pc:sldMk cId="3911249100" sldId="295"/>
            <ac:spMk id="183" creationId="{90E56F3D-285A-7F40-A842-D46B6AB9DE4E}"/>
          </ac:spMkLst>
        </pc:spChg>
        <pc:spChg chg="mod">
          <ac:chgData name="Rentia Keyser" userId="04c70dde-4979-4d25-a044-9a0ebfdf364c" providerId="ADAL" clId="{FC5D1F7D-FB83-D741-A243-AE28D53E7D50}" dt="2020-05-12T11:54:57.926" v="426"/>
          <ac:spMkLst>
            <pc:docMk/>
            <pc:sldMk cId="3911249100" sldId="295"/>
            <ac:spMk id="184" creationId="{16EDBD85-B23B-724E-878F-5BAC1CAD7F07}"/>
          </ac:spMkLst>
        </pc:spChg>
        <pc:spChg chg="mod">
          <ac:chgData name="Rentia Keyser" userId="04c70dde-4979-4d25-a044-9a0ebfdf364c" providerId="ADAL" clId="{FC5D1F7D-FB83-D741-A243-AE28D53E7D50}" dt="2020-05-13T10:19:19.628" v="1282"/>
          <ac:spMkLst>
            <pc:docMk/>
            <pc:sldMk cId="3911249100" sldId="295"/>
            <ac:spMk id="184" creationId="{B80D1262-A1EE-844E-ACEA-EDBACC0FA091}"/>
          </ac:spMkLst>
        </pc:spChg>
        <pc:spChg chg="mod">
          <ac:chgData name="Rentia Keyser" userId="04c70dde-4979-4d25-a044-9a0ebfdf364c" providerId="ADAL" clId="{FC5D1F7D-FB83-D741-A243-AE28D53E7D50}" dt="2020-05-13T10:19:19.628" v="1282"/>
          <ac:spMkLst>
            <pc:docMk/>
            <pc:sldMk cId="3911249100" sldId="295"/>
            <ac:spMk id="185" creationId="{97B3A502-2DDC-0141-8A62-61E3033C8CEE}"/>
          </ac:spMkLst>
        </pc:spChg>
        <pc:spChg chg="mod">
          <ac:chgData name="Rentia Keyser" userId="04c70dde-4979-4d25-a044-9a0ebfdf364c" providerId="ADAL" clId="{FC5D1F7D-FB83-D741-A243-AE28D53E7D50}" dt="2020-05-12T11:54:57.926" v="426"/>
          <ac:spMkLst>
            <pc:docMk/>
            <pc:sldMk cId="3911249100" sldId="295"/>
            <ac:spMk id="185" creationId="{F67AFB22-07A9-6B4A-B0E6-A8E05708A3AD}"/>
          </ac:spMkLst>
        </pc:spChg>
        <pc:spChg chg="mod">
          <ac:chgData name="Rentia Keyser" userId="04c70dde-4979-4d25-a044-9a0ebfdf364c" providerId="ADAL" clId="{FC5D1F7D-FB83-D741-A243-AE28D53E7D50}" dt="2020-05-12T11:54:57.926" v="426"/>
          <ac:spMkLst>
            <pc:docMk/>
            <pc:sldMk cId="3911249100" sldId="295"/>
            <ac:spMk id="186" creationId="{20C36FB1-2F5E-9143-A437-C3C950205040}"/>
          </ac:spMkLst>
        </pc:spChg>
        <pc:spChg chg="mod">
          <ac:chgData name="Rentia Keyser" userId="04c70dde-4979-4d25-a044-9a0ebfdf364c" providerId="ADAL" clId="{FC5D1F7D-FB83-D741-A243-AE28D53E7D50}" dt="2020-05-13T10:19:19.628" v="1282"/>
          <ac:spMkLst>
            <pc:docMk/>
            <pc:sldMk cId="3911249100" sldId="295"/>
            <ac:spMk id="186" creationId="{CFE2AC39-0368-154F-9382-28A886B7A345}"/>
          </ac:spMkLst>
        </pc:spChg>
        <pc:spChg chg="mod">
          <ac:chgData name="Rentia Keyser" userId="04c70dde-4979-4d25-a044-9a0ebfdf364c" providerId="ADAL" clId="{FC5D1F7D-FB83-D741-A243-AE28D53E7D50}" dt="2020-05-13T10:19:19.628" v="1282"/>
          <ac:spMkLst>
            <pc:docMk/>
            <pc:sldMk cId="3911249100" sldId="295"/>
            <ac:spMk id="187" creationId="{6DEA4B5D-C896-AB4B-AD48-C18E70293638}"/>
          </ac:spMkLst>
        </pc:spChg>
        <pc:spChg chg="mod">
          <ac:chgData name="Rentia Keyser" userId="04c70dde-4979-4d25-a044-9a0ebfdf364c" providerId="ADAL" clId="{FC5D1F7D-FB83-D741-A243-AE28D53E7D50}" dt="2020-05-12T11:54:57.926" v="426"/>
          <ac:spMkLst>
            <pc:docMk/>
            <pc:sldMk cId="3911249100" sldId="295"/>
            <ac:spMk id="187" creationId="{9135DF24-CD37-074B-9CB3-BD18646F8A05}"/>
          </ac:spMkLst>
        </pc:spChg>
        <pc:spChg chg="mod">
          <ac:chgData name="Rentia Keyser" userId="04c70dde-4979-4d25-a044-9a0ebfdf364c" providerId="ADAL" clId="{FC5D1F7D-FB83-D741-A243-AE28D53E7D50}" dt="2020-05-13T10:19:19.628" v="1282"/>
          <ac:spMkLst>
            <pc:docMk/>
            <pc:sldMk cId="3911249100" sldId="295"/>
            <ac:spMk id="188" creationId="{30027A36-F048-0F47-A2A6-0E988704FCB9}"/>
          </ac:spMkLst>
        </pc:spChg>
        <pc:spChg chg="mod">
          <ac:chgData name="Rentia Keyser" userId="04c70dde-4979-4d25-a044-9a0ebfdf364c" providerId="ADAL" clId="{FC5D1F7D-FB83-D741-A243-AE28D53E7D50}" dt="2020-05-12T11:54:57.926" v="426"/>
          <ac:spMkLst>
            <pc:docMk/>
            <pc:sldMk cId="3911249100" sldId="295"/>
            <ac:spMk id="188" creationId="{D9E351E0-4B45-DC46-87A4-F73452AEBD8B}"/>
          </ac:spMkLst>
        </pc:spChg>
        <pc:spChg chg="mod">
          <ac:chgData name="Rentia Keyser" userId="04c70dde-4979-4d25-a044-9a0ebfdf364c" providerId="ADAL" clId="{FC5D1F7D-FB83-D741-A243-AE28D53E7D50}" dt="2020-05-13T10:19:19.628" v="1282"/>
          <ac:spMkLst>
            <pc:docMk/>
            <pc:sldMk cId="3911249100" sldId="295"/>
            <ac:spMk id="189" creationId="{905CE8CC-D1DB-3F40-A9C2-37C7ECF64365}"/>
          </ac:spMkLst>
        </pc:spChg>
        <pc:spChg chg="mod">
          <ac:chgData name="Rentia Keyser" userId="04c70dde-4979-4d25-a044-9a0ebfdf364c" providerId="ADAL" clId="{FC5D1F7D-FB83-D741-A243-AE28D53E7D50}" dt="2020-05-12T11:54:57.926" v="426"/>
          <ac:spMkLst>
            <pc:docMk/>
            <pc:sldMk cId="3911249100" sldId="295"/>
            <ac:spMk id="189" creationId="{EFCFE8ED-B68D-364E-8A60-E67B07B37771}"/>
          </ac:spMkLst>
        </pc:spChg>
        <pc:spChg chg="mod">
          <ac:chgData name="Rentia Keyser" userId="04c70dde-4979-4d25-a044-9a0ebfdf364c" providerId="ADAL" clId="{FC5D1F7D-FB83-D741-A243-AE28D53E7D50}" dt="2020-05-13T10:19:19.628" v="1282"/>
          <ac:spMkLst>
            <pc:docMk/>
            <pc:sldMk cId="3911249100" sldId="295"/>
            <ac:spMk id="190" creationId="{67C8D538-E0EA-7840-B97D-9180F5DF50CE}"/>
          </ac:spMkLst>
        </pc:spChg>
        <pc:spChg chg="mod">
          <ac:chgData name="Rentia Keyser" userId="04c70dde-4979-4d25-a044-9a0ebfdf364c" providerId="ADAL" clId="{FC5D1F7D-FB83-D741-A243-AE28D53E7D50}" dt="2020-05-12T11:54:57.926" v="426"/>
          <ac:spMkLst>
            <pc:docMk/>
            <pc:sldMk cId="3911249100" sldId="295"/>
            <ac:spMk id="190" creationId="{FFB8619C-482C-514E-B636-731CF4F399E0}"/>
          </ac:spMkLst>
        </pc:spChg>
        <pc:spChg chg="mod">
          <ac:chgData name="Rentia Keyser" userId="04c70dde-4979-4d25-a044-9a0ebfdf364c" providerId="ADAL" clId="{FC5D1F7D-FB83-D741-A243-AE28D53E7D50}" dt="2020-05-13T10:19:19.628" v="1282"/>
          <ac:spMkLst>
            <pc:docMk/>
            <pc:sldMk cId="3911249100" sldId="295"/>
            <ac:spMk id="191" creationId="{5225965F-2689-5A4E-92FF-7F436EC44806}"/>
          </ac:spMkLst>
        </pc:spChg>
        <pc:spChg chg="mod">
          <ac:chgData name="Rentia Keyser" userId="04c70dde-4979-4d25-a044-9a0ebfdf364c" providerId="ADAL" clId="{FC5D1F7D-FB83-D741-A243-AE28D53E7D50}" dt="2020-05-12T11:54:57.926" v="426"/>
          <ac:spMkLst>
            <pc:docMk/>
            <pc:sldMk cId="3911249100" sldId="295"/>
            <ac:spMk id="191" creationId="{B81D170A-376C-1D46-A06D-0D736D410AD6}"/>
          </ac:spMkLst>
        </pc:spChg>
        <pc:spChg chg="mod">
          <ac:chgData name="Rentia Keyser" userId="04c70dde-4979-4d25-a044-9a0ebfdf364c" providerId="ADAL" clId="{FC5D1F7D-FB83-D741-A243-AE28D53E7D50}" dt="2020-05-13T10:19:19.628" v="1282"/>
          <ac:spMkLst>
            <pc:docMk/>
            <pc:sldMk cId="3911249100" sldId="295"/>
            <ac:spMk id="192" creationId="{01A57D2A-981D-E640-B370-9B0DC1AC82B9}"/>
          </ac:spMkLst>
        </pc:spChg>
        <pc:spChg chg="mod">
          <ac:chgData name="Rentia Keyser" userId="04c70dde-4979-4d25-a044-9a0ebfdf364c" providerId="ADAL" clId="{FC5D1F7D-FB83-D741-A243-AE28D53E7D50}" dt="2020-05-12T11:54:57.926" v="426"/>
          <ac:spMkLst>
            <pc:docMk/>
            <pc:sldMk cId="3911249100" sldId="295"/>
            <ac:spMk id="192" creationId="{0C11BD82-BD19-1240-AC90-DBAF7E8444CB}"/>
          </ac:spMkLst>
        </pc:spChg>
        <pc:spChg chg="mod">
          <ac:chgData name="Rentia Keyser" userId="04c70dde-4979-4d25-a044-9a0ebfdf364c" providerId="ADAL" clId="{FC5D1F7D-FB83-D741-A243-AE28D53E7D50}" dt="2020-05-13T10:19:19.628" v="1282"/>
          <ac:spMkLst>
            <pc:docMk/>
            <pc:sldMk cId="3911249100" sldId="295"/>
            <ac:spMk id="193" creationId="{3E8D87B8-5EC7-CB4E-BD08-BC8B23A0F160}"/>
          </ac:spMkLst>
        </pc:spChg>
        <pc:spChg chg="mod">
          <ac:chgData name="Rentia Keyser" userId="04c70dde-4979-4d25-a044-9a0ebfdf364c" providerId="ADAL" clId="{FC5D1F7D-FB83-D741-A243-AE28D53E7D50}" dt="2020-05-12T11:54:57.926" v="426"/>
          <ac:spMkLst>
            <pc:docMk/>
            <pc:sldMk cId="3911249100" sldId="295"/>
            <ac:spMk id="193" creationId="{AC9F5A3D-8934-874B-B9F0-78B14070DC90}"/>
          </ac:spMkLst>
        </pc:spChg>
        <pc:spChg chg="mod">
          <ac:chgData name="Rentia Keyser" userId="04c70dde-4979-4d25-a044-9a0ebfdf364c" providerId="ADAL" clId="{FC5D1F7D-FB83-D741-A243-AE28D53E7D50}" dt="2020-05-12T11:54:57.926" v="426"/>
          <ac:spMkLst>
            <pc:docMk/>
            <pc:sldMk cId="3911249100" sldId="295"/>
            <ac:spMk id="194" creationId="{8C817DC1-B77C-A247-B835-76F8F80B782E}"/>
          </ac:spMkLst>
        </pc:spChg>
        <pc:spChg chg="mod">
          <ac:chgData name="Rentia Keyser" userId="04c70dde-4979-4d25-a044-9a0ebfdf364c" providerId="ADAL" clId="{FC5D1F7D-FB83-D741-A243-AE28D53E7D50}" dt="2020-05-13T10:19:19.628" v="1282"/>
          <ac:spMkLst>
            <pc:docMk/>
            <pc:sldMk cId="3911249100" sldId="295"/>
            <ac:spMk id="194" creationId="{9136E165-CE16-6A4C-818F-9166717BEC04}"/>
          </ac:spMkLst>
        </pc:spChg>
        <pc:spChg chg="mod">
          <ac:chgData name="Rentia Keyser" userId="04c70dde-4979-4d25-a044-9a0ebfdf364c" providerId="ADAL" clId="{FC5D1F7D-FB83-D741-A243-AE28D53E7D50}" dt="2020-05-12T11:54:57.926" v="426"/>
          <ac:spMkLst>
            <pc:docMk/>
            <pc:sldMk cId="3911249100" sldId="295"/>
            <ac:spMk id="195" creationId="{020FAA57-CFEC-3740-B409-575D014317F4}"/>
          </ac:spMkLst>
        </pc:spChg>
        <pc:spChg chg="mod">
          <ac:chgData name="Rentia Keyser" userId="04c70dde-4979-4d25-a044-9a0ebfdf364c" providerId="ADAL" clId="{FC5D1F7D-FB83-D741-A243-AE28D53E7D50}" dt="2020-05-13T10:19:19.628" v="1282"/>
          <ac:spMkLst>
            <pc:docMk/>
            <pc:sldMk cId="3911249100" sldId="295"/>
            <ac:spMk id="195" creationId="{BB390016-0C78-9B42-83FA-D3D6B114D0CC}"/>
          </ac:spMkLst>
        </pc:spChg>
        <pc:spChg chg="mod">
          <ac:chgData name="Rentia Keyser" userId="04c70dde-4979-4d25-a044-9a0ebfdf364c" providerId="ADAL" clId="{FC5D1F7D-FB83-D741-A243-AE28D53E7D50}" dt="2020-05-13T10:19:19.628" v="1282"/>
          <ac:spMkLst>
            <pc:docMk/>
            <pc:sldMk cId="3911249100" sldId="295"/>
            <ac:spMk id="196" creationId="{B94DB5F4-B90B-0B4B-A8EB-530CD5C77889}"/>
          </ac:spMkLst>
        </pc:spChg>
        <pc:spChg chg="mod">
          <ac:chgData name="Rentia Keyser" userId="04c70dde-4979-4d25-a044-9a0ebfdf364c" providerId="ADAL" clId="{FC5D1F7D-FB83-D741-A243-AE28D53E7D50}" dt="2020-05-12T11:50:04.184" v="298" actId="1076"/>
          <ac:spMkLst>
            <pc:docMk/>
            <pc:sldMk cId="3911249100" sldId="295"/>
            <ac:spMk id="197" creationId="{7A93EFEB-5F16-0D4C-9934-EB0F0D268799}"/>
          </ac:spMkLst>
        </pc:spChg>
        <pc:spChg chg="mod">
          <ac:chgData name="Rentia Keyser" userId="04c70dde-4979-4d25-a044-9a0ebfdf364c" providerId="ADAL" clId="{FC5D1F7D-FB83-D741-A243-AE28D53E7D50}" dt="2020-05-13T10:19:19.628" v="1282"/>
          <ac:spMkLst>
            <pc:docMk/>
            <pc:sldMk cId="3911249100" sldId="295"/>
            <ac:spMk id="197" creationId="{B990612E-107A-FF4A-A42A-0BC182B55A01}"/>
          </ac:spMkLst>
        </pc:spChg>
        <pc:spChg chg="mod">
          <ac:chgData name="Rentia Keyser" userId="04c70dde-4979-4d25-a044-9a0ebfdf364c" providerId="ADAL" clId="{FC5D1F7D-FB83-D741-A243-AE28D53E7D50}" dt="2020-05-13T10:19:19.628" v="1282"/>
          <ac:spMkLst>
            <pc:docMk/>
            <pc:sldMk cId="3911249100" sldId="295"/>
            <ac:spMk id="198" creationId="{1DCDF7F3-DFCF-8E48-AA10-1128C9B4BDB7}"/>
          </ac:spMkLst>
        </pc:spChg>
        <pc:spChg chg="mod">
          <ac:chgData name="Rentia Keyser" userId="04c70dde-4979-4d25-a044-9a0ebfdf364c" providerId="ADAL" clId="{FC5D1F7D-FB83-D741-A243-AE28D53E7D50}" dt="2020-05-13T10:19:19.628" v="1282"/>
          <ac:spMkLst>
            <pc:docMk/>
            <pc:sldMk cId="3911249100" sldId="295"/>
            <ac:spMk id="199" creationId="{18ACA69F-B9EE-3C4B-A901-950DB1A3C5E4}"/>
          </ac:spMkLst>
        </pc:spChg>
        <pc:spChg chg="mod">
          <ac:chgData name="Rentia Keyser" userId="04c70dde-4979-4d25-a044-9a0ebfdf364c" providerId="ADAL" clId="{FC5D1F7D-FB83-D741-A243-AE28D53E7D50}" dt="2020-05-13T10:19:19.628" v="1282"/>
          <ac:spMkLst>
            <pc:docMk/>
            <pc:sldMk cId="3911249100" sldId="295"/>
            <ac:spMk id="200" creationId="{7F83138C-BF86-2C49-92DD-0A8BF6FB6EDB}"/>
          </ac:spMkLst>
        </pc:spChg>
        <pc:spChg chg="mod">
          <ac:chgData name="Rentia Keyser" userId="04c70dde-4979-4d25-a044-9a0ebfdf364c" providerId="ADAL" clId="{FC5D1F7D-FB83-D741-A243-AE28D53E7D50}" dt="2020-05-13T10:19:19.628" v="1282"/>
          <ac:spMkLst>
            <pc:docMk/>
            <pc:sldMk cId="3911249100" sldId="295"/>
            <ac:spMk id="201" creationId="{81A8D79E-6496-434A-8E2B-82D2CCFA272D}"/>
          </ac:spMkLst>
        </pc:spChg>
        <pc:spChg chg="mod">
          <ac:chgData name="Rentia Keyser" userId="04c70dde-4979-4d25-a044-9a0ebfdf364c" providerId="ADAL" clId="{FC5D1F7D-FB83-D741-A243-AE28D53E7D50}" dt="2020-05-13T10:19:19.628" v="1282"/>
          <ac:spMkLst>
            <pc:docMk/>
            <pc:sldMk cId="3911249100" sldId="295"/>
            <ac:spMk id="202" creationId="{A5D4BD7C-5B7A-F146-AF04-A946FD9B36DB}"/>
          </ac:spMkLst>
        </pc:spChg>
        <pc:spChg chg="mod">
          <ac:chgData name="Rentia Keyser" userId="04c70dde-4979-4d25-a044-9a0ebfdf364c" providerId="ADAL" clId="{FC5D1F7D-FB83-D741-A243-AE28D53E7D50}" dt="2020-05-13T10:19:19.628" v="1282"/>
          <ac:spMkLst>
            <pc:docMk/>
            <pc:sldMk cId="3911249100" sldId="295"/>
            <ac:spMk id="203" creationId="{B3D1DC17-A042-4543-A292-20789BAC629C}"/>
          </ac:spMkLst>
        </pc:spChg>
        <pc:spChg chg="mod">
          <ac:chgData name="Rentia Keyser" userId="04c70dde-4979-4d25-a044-9a0ebfdf364c" providerId="ADAL" clId="{FC5D1F7D-FB83-D741-A243-AE28D53E7D50}" dt="2020-05-13T10:19:19.628" v="1282"/>
          <ac:spMkLst>
            <pc:docMk/>
            <pc:sldMk cId="3911249100" sldId="295"/>
            <ac:spMk id="204" creationId="{E3FF0CC0-B54B-A341-AF54-C9C211310F10}"/>
          </ac:spMkLst>
        </pc:spChg>
        <pc:spChg chg="mod">
          <ac:chgData name="Rentia Keyser" userId="04c70dde-4979-4d25-a044-9a0ebfdf364c" providerId="ADAL" clId="{FC5D1F7D-FB83-D741-A243-AE28D53E7D50}" dt="2020-05-13T10:19:19.628" v="1282"/>
          <ac:spMkLst>
            <pc:docMk/>
            <pc:sldMk cId="3911249100" sldId="295"/>
            <ac:spMk id="205" creationId="{056BA44A-5D46-EE41-B48D-42DB3CF6BDF9}"/>
          </ac:spMkLst>
        </pc:spChg>
        <pc:spChg chg="mod">
          <ac:chgData name="Rentia Keyser" userId="04c70dde-4979-4d25-a044-9a0ebfdf364c" providerId="ADAL" clId="{FC5D1F7D-FB83-D741-A243-AE28D53E7D50}" dt="2020-05-13T10:19:19.628" v="1282"/>
          <ac:spMkLst>
            <pc:docMk/>
            <pc:sldMk cId="3911249100" sldId="295"/>
            <ac:spMk id="206" creationId="{1BBBF977-4A81-F443-990F-40B785D2F8F5}"/>
          </ac:spMkLst>
        </pc:spChg>
        <pc:spChg chg="mod">
          <ac:chgData name="Rentia Keyser" userId="04c70dde-4979-4d25-a044-9a0ebfdf364c" providerId="ADAL" clId="{FC5D1F7D-FB83-D741-A243-AE28D53E7D50}" dt="2020-05-13T10:19:19.628" v="1282"/>
          <ac:spMkLst>
            <pc:docMk/>
            <pc:sldMk cId="3911249100" sldId="295"/>
            <ac:spMk id="207" creationId="{4BA993B1-BAA6-0645-BC6E-248E275CE924}"/>
          </ac:spMkLst>
        </pc:spChg>
        <pc:spChg chg="mod">
          <ac:chgData name="Rentia Keyser" userId="04c70dde-4979-4d25-a044-9a0ebfdf364c" providerId="ADAL" clId="{FC5D1F7D-FB83-D741-A243-AE28D53E7D50}" dt="2020-05-13T10:19:19.628" v="1282"/>
          <ac:spMkLst>
            <pc:docMk/>
            <pc:sldMk cId="3911249100" sldId="295"/>
            <ac:spMk id="208" creationId="{420A57C4-CD93-B54B-8EF0-89340DA01C9C}"/>
          </ac:spMkLst>
        </pc:spChg>
        <pc:spChg chg="mod">
          <ac:chgData name="Rentia Keyser" userId="04c70dde-4979-4d25-a044-9a0ebfdf364c" providerId="ADAL" clId="{FC5D1F7D-FB83-D741-A243-AE28D53E7D50}" dt="2020-05-13T10:19:19.628" v="1282"/>
          <ac:spMkLst>
            <pc:docMk/>
            <pc:sldMk cId="3911249100" sldId="295"/>
            <ac:spMk id="209" creationId="{D57366B8-676F-3C49-BA21-0E7DA355CFC5}"/>
          </ac:spMkLst>
        </pc:spChg>
        <pc:spChg chg="mod">
          <ac:chgData name="Rentia Keyser" userId="04c70dde-4979-4d25-a044-9a0ebfdf364c" providerId="ADAL" clId="{FC5D1F7D-FB83-D741-A243-AE28D53E7D50}" dt="2020-05-13T10:19:19.628" v="1282"/>
          <ac:spMkLst>
            <pc:docMk/>
            <pc:sldMk cId="3911249100" sldId="295"/>
            <ac:spMk id="210" creationId="{39285E2E-87E0-E34C-A0E9-38A7C85B72DC}"/>
          </ac:spMkLst>
        </pc:spChg>
        <pc:spChg chg="mod">
          <ac:chgData name="Rentia Keyser" userId="04c70dde-4979-4d25-a044-9a0ebfdf364c" providerId="ADAL" clId="{FC5D1F7D-FB83-D741-A243-AE28D53E7D50}" dt="2020-05-13T10:19:19.628" v="1282"/>
          <ac:spMkLst>
            <pc:docMk/>
            <pc:sldMk cId="3911249100" sldId="295"/>
            <ac:spMk id="211" creationId="{C89C586C-145F-B143-AAF2-1777EC94C94A}"/>
          </ac:spMkLst>
        </pc:spChg>
        <pc:spChg chg="mod">
          <ac:chgData name="Rentia Keyser" userId="04c70dde-4979-4d25-a044-9a0ebfdf364c" providerId="ADAL" clId="{FC5D1F7D-FB83-D741-A243-AE28D53E7D50}" dt="2020-05-13T10:19:19.628" v="1282"/>
          <ac:spMkLst>
            <pc:docMk/>
            <pc:sldMk cId="3911249100" sldId="295"/>
            <ac:spMk id="212" creationId="{F5CCBA3D-0449-4245-A608-A0473D1E3D29}"/>
          </ac:spMkLst>
        </pc:spChg>
        <pc:spChg chg="mod">
          <ac:chgData name="Rentia Keyser" userId="04c70dde-4979-4d25-a044-9a0ebfdf364c" providerId="ADAL" clId="{FC5D1F7D-FB83-D741-A243-AE28D53E7D50}" dt="2020-05-13T10:19:19.628" v="1282"/>
          <ac:spMkLst>
            <pc:docMk/>
            <pc:sldMk cId="3911249100" sldId="295"/>
            <ac:spMk id="213" creationId="{0C1CF9E7-A2C5-5943-B9EE-DAF2AB5CB5D5}"/>
          </ac:spMkLst>
        </pc:spChg>
        <pc:spChg chg="mod">
          <ac:chgData name="Rentia Keyser" userId="04c70dde-4979-4d25-a044-9a0ebfdf364c" providerId="ADAL" clId="{FC5D1F7D-FB83-D741-A243-AE28D53E7D50}" dt="2020-05-13T10:19:19.628" v="1282"/>
          <ac:spMkLst>
            <pc:docMk/>
            <pc:sldMk cId="3911249100" sldId="295"/>
            <ac:spMk id="214" creationId="{A2C7A62E-8F1F-B64D-B042-A4BDDEBE8CCC}"/>
          </ac:spMkLst>
        </pc:spChg>
        <pc:spChg chg="mod">
          <ac:chgData name="Rentia Keyser" userId="04c70dde-4979-4d25-a044-9a0ebfdf364c" providerId="ADAL" clId="{FC5D1F7D-FB83-D741-A243-AE28D53E7D50}" dt="2020-05-13T10:19:19.628" v="1282"/>
          <ac:spMkLst>
            <pc:docMk/>
            <pc:sldMk cId="3911249100" sldId="295"/>
            <ac:spMk id="215" creationId="{FF31859E-3D3A-4845-B5F0-7D7DF870294F}"/>
          </ac:spMkLst>
        </pc:spChg>
        <pc:spChg chg="mod">
          <ac:chgData name="Rentia Keyser" userId="04c70dde-4979-4d25-a044-9a0ebfdf364c" providerId="ADAL" clId="{FC5D1F7D-FB83-D741-A243-AE28D53E7D50}" dt="2020-05-13T10:19:19.628" v="1282"/>
          <ac:spMkLst>
            <pc:docMk/>
            <pc:sldMk cId="3911249100" sldId="295"/>
            <ac:spMk id="216" creationId="{F50A3AD1-24FD-7E49-B579-B0FB45C4DD67}"/>
          </ac:spMkLst>
        </pc:spChg>
        <pc:spChg chg="mod">
          <ac:chgData name="Rentia Keyser" userId="04c70dde-4979-4d25-a044-9a0ebfdf364c" providerId="ADAL" clId="{FC5D1F7D-FB83-D741-A243-AE28D53E7D50}" dt="2020-05-13T10:19:19.628" v="1282"/>
          <ac:spMkLst>
            <pc:docMk/>
            <pc:sldMk cId="3911249100" sldId="295"/>
            <ac:spMk id="217" creationId="{6C71C8EB-C231-0747-B88A-C3899256F8DC}"/>
          </ac:spMkLst>
        </pc:spChg>
        <pc:spChg chg="mod">
          <ac:chgData name="Rentia Keyser" userId="04c70dde-4979-4d25-a044-9a0ebfdf364c" providerId="ADAL" clId="{FC5D1F7D-FB83-D741-A243-AE28D53E7D50}" dt="2020-05-13T10:19:19.628" v="1282"/>
          <ac:spMkLst>
            <pc:docMk/>
            <pc:sldMk cId="3911249100" sldId="295"/>
            <ac:spMk id="218" creationId="{D33928F9-78E5-BC43-8F23-C89CC57D6067}"/>
          </ac:spMkLst>
        </pc:spChg>
        <pc:spChg chg="mod">
          <ac:chgData name="Rentia Keyser" userId="04c70dde-4979-4d25-a044-9a0ebfdf364c" providerId="ADAL" clId="{FC5D1F7D-FB83-D741-A243-AE28D53E7D50}" dt="2020-05-13T10:19:19.628" v="1282"/>
          <ac:spMkLst>
            <pc:docMk/>
            <pc:sldMk cId="3911249100" sldId="295"/>
            <ac:spMk id="219" creationId="{2D47AF1A-1C7D-3640-83D3-03537EA9BE29}"/>
          </ac:spMkLst>
        </pc:spChg>
        <pc:spChg chg="mod">
          <ac:chgData name="Rentia Keyser" userId="04c70dde-4979-4d25-a044-9a0ebfdf364c" providerId="ADAL" clId="{FC5D1F7D-FB83-D741-A243-AE28D53E7D50}" dt="2020-05-13T10:19:19.628" v="1282"/>
          <ac:spMkLst>
            <pc:docMk/>
            <pc:sldMk cId="3911249100" sldId="295"/>
            <ac:spMk id="220" creationId="{973F6D6F-44D1-5841-9EB8-3A3FF2CC2AE2}"/>
          </ac:spMkLst>
        </pc:spChg>
        <pc:spChg chg="mod">
          <ac:chgData name="Rentia Keyser" userId="04c70dde-4979-4d25-a044-9a0ebfdf364c" providerId="ADAL" clId="{FC5D1F7D-FB83-D741-A243-AE28D53E7D50}" dt="2020-05-13T10:19:19.628" v="1282"/>
          <ac:spMkLst>
            <pc:docMk/>
            <pc:sldMk cId="3911249100" sldId="295"/>
            <ac:spMk id="221" creationId="{00C7B36B-C16F-FD46-9D45-E140B79C2AFA}"/>
          </ac:spMkLst>
        </pc:spChg>
        <pc:spChg chg="mod">
          <ac:chgData name="Rentia Keyser" userId="04c70dde-4979-4d25-a044-9a0ebfdf364c" providerId="ADAL" clId="{FC5D1F7D-FB83-D741-A243-AE28D53E7D50}" dt="2020-05-13T10:19:19.628" v="1282"/>
          <ac:spMkLst>
            <pc:docMk/>
            <pc:sldMk cId="3911249100" sldId="295"/>
            <ac:spMk id="222" creationId="{92F33B91-73DA-F24B-A892-6F2A602C4FEF}"/>
          </ac:spMkLst>
        </pc:spChg>
        <pc:spChg chg="mod">
          <ac:chgData name="Rentia Keyser" userId="04c70dde-4979-4d25-a044-9a0ebfdf364c" providerId="ADAL" clId="{FC5D1F7D-FB83-D741-A243-AE28D53E7D50}" dt="2020-05-13T10:19:19.628" v="1282"/>
          <ac:spMkLst>
            <pc:docMk/>
            <pc:sldMk cId="3911249100" sldId="295"/>
            <ac:spMk id="223" creationId="{A31E76ED-E61F-A14E-8880-7AE440E5654A}"/>
          </ac:spMkLst>
        </pc:spChg>
        <pc:spChg chg="mod">
          <ac:chgData name="Rentia Keyser" userId="04c70dde-4979-4d25-a044-9a0ebfdf364c" providerId="ADAL" clId="{FC5D1F7D-FB83-D741-A243-AE28D53E7D50}" dt="2020-05-13T10:19:19.628" v="1282"/>
          <ac:spMkLst>
            <pc:docMk/>
            <pc:sldMk cId="3911249100" sldId="295"/>
            <ac:spMk id="224" creationId="{F3374305-9B6A-9A4A-9B70-11EAD764DD4C}"/>
          </ac:spMkLst>
        </pc:spChg>
        <pc:spChg chg="mod">
          <ac:chgData name="Rentia Keyser" userId="04c70dde-4979-4d25-a044-9a0ebfdf364c" providerId="ADAL" clId="{FC5D1F7D-FB83-D741-A243-AE28D53E7D50}" dt="2020-05-13T10:19:19.628" v="1282"/>
          <ac:spMkLst>
            <pc:docMk/>
            <pc:sldMk cId="3911249100" sldId="295"/>
            <ac:spMk id="225" creationId="{B247876D-E7EB-6048-A3F9-599147B69F5D}"/>
          </ac:spMkLst>
        </pc:spChg>
        <pc:spChg chg="mod">
          <ac:chgData name="Rentia Keyser" userId="04c70dde-4979-4d25-a044-9a0ebfdf364c" providerId="ADAL" clId="{FC5D1F7D-FB83-D741-A243-AE28D53E7D50}" dt="2020-05-13T10:19:19.628" v="1282"/>
          <ac:spMkLst>
            <pc:docMk/>
            <pc:sldMk cId="3911249100" sldId="295"/>
            <ac:spMk id="226" creationId="{C47BE142-4473-C84A-A8C8-63AB13F788EE}"/>
          </ac:spMkLst>
        </pc:spChg>
        <pc:spChg chg="mod">
          <ac:chgData name="Rentia Keyser" userId="04c70dde-4979-4d25-a044-9a0ebfdf364c" providerId="ADAL" clId="{FC5D1F7D-FB83-D741-A243-AE28D53E7D50}" dt="2020-05-13T10:19:19.628" v="1282"/>
          <ac:spMkLst>
            <pc:docMk/>
            <pc:sldMk cId="3911249100" sldId="295"/>
            <ac:spMk id="227" creationId="{50DB89CB-4006-4241-8AC5-0A0B9C6B0037}"/>
          </ac:spMkLst>
        </pc:spChg>
        <pc:spChg chg="mod">
          <ac:chgData name="Rentia Keyser" userId="04c70dde-4979-4d25-a044-9a0ebfdf364c" providerId="ADAL" clId="{FC5D1F7D-FB83-D741-A243-AE28D53E7D50}" dt="2020-05-13T10:19:19.628" v="1282"/>
          <ac:spMkLst>
            <pc:docMk/>
            <pc:sldMk cId="3911249100" sldId="295"/>
            <ac:spMk id="228" creationId="{37C568B6-EF44-9547-BE10-AFEA9E0BBDD3}"/>
          </ac:spMkLst>
        </pc:spChg>
        <pc:spChg chg="mod">
          <ac:chgData name="Rentia Keyser" userId="04c70dde-4979-4d25-a044-9a0ebfdf364c" providerId="ADAL" clId="{FC5D1F7D-FB83-D741-A243-AE28D53E7D50}" dt="2020-05-13T10:19:19.628" v="1282"/>
          <ac:spMkLst>
            <pc:docMk/>
            <pc:sldMk cId="3911249100" sldId="295"/>
            <ac:spMk id="229" creationId="{49524ED3-0F5E-6A46-9C62-76DF673A624E}"/>
          </ac:spMkLst>
        </pc:spChg>
        <pc:spChg chg="mod">
          <ac:chgData name="Rentia Keyser" userId="04c70dde-4979-4d25-a044-9a0ebfdf364c" providerId="ADAL" clId="{FC5D1F7D-FB83-D741-A243-AE28D53E7D50}" dt="2020-05-13T10:19:19.628" v="1282"/>
          <ac:spMkLst>
            <pc:docMk/>
            <pc:sldMk cId="3911249100" sldId="295"/>
            <ac:spMk id="230" creationId="{C37B1F17-9804-B44D-A93E-D2D1FCE0B985}"/>
          </ac:spMkLst>
        </pc:spChg>
        <pc:spChg chg="mod">
          <ac:chgData name="Rentia Keyser" userId="04c70dde-4979-4d25-a044-9a0ebfdf364c" providerId="ADAL" clId="{FC5D1F7D-FB83-D741-A243-AE28D53E7D50}" dt="2020-05-13T10:19:19.628" v="1282"/>
          <ac:spMkLst>
            <pc:docMk/>
            <pc:sldMk cId="3911249100" sldId="295"/>
            <ac:spMk id="231" creationId="{330DE9EF-9C01-6E40-84C3-D5FA67DBDD06}"/>
          </ac:spMkLst>
        </pc:spChg>
        <pc:spChg chg="mod">
          <ac:chgData name="Rentia Keyser" userId="04c70dde-4979-4d25-a044-9a0ebfdf364c" providerId="ADAL" clId="{FC5D1F7D-FB83-D741-A243-AE28D53E7D50}" dt="2020-05-12T11:43:59.354" v="294" actId="207"/>
          <ac:spMkLst>
            <pc:docMk/>
            <pc:sldMk cId="3911249100" sldId="295"/>
            <ac:spMk id="232" creationId="{19A17427-1000-FE43-904B-F4DB7EB95619}"/>
          </ac:spMkLst>
        </pc:spChg>
        <pc:spChg chg="mod">
          <ac:chgData name="Rentia Keyser" userId="04c70dde-4979-4d25-a044-9a0ebfdf364c" providerId="ADAL" clId="{FC5D1F7D-FB83-D741-A243-AE28D53E7D50}" dt="2020-05-13T10:19:19.628" v="1282"/>
          <ac:spMkLst>
            <pc:docMk/>
            <pc:sldMk cId="3911249100" sldId="295"/>
            <ac:spMk id="232" creationId="{CA390A0F-32B5-A045-9084-22B77FCC19A1}"/>
          </ac:spMkLst>
        </pc:spChg>
        <pc:spChg chg="mod">
          <ac:chgData name="Rentia Keyser" userId="04c70dde-4979-4d25-a044-9a0ebfdf364c" providerId="ADAL" clId="{FC5D1F7D-FB83-D741-A243-AE28D53E7D50}" dt="2020-05-13T10:19:19.628" v="1282"/>
          <ac:spMkLst>
            <pc:docMk/>
            <pc:sldMk cId="3911249100" sldId="295"/>
            <ac:spMk id="233" creationId="{9BC5DB6C-EE2B-404B-87DD-C65265B23DD9}"/>
          </ac:spMkLst>
        </pc:spChg>
        <pc:spChg chg="mod">
          <ac:chgData name="Rentia Keyser" userId="04c70dde-4979-4d25-a044-9a0ebfdf364c" providerId="ADAL" clId="{FC5D1F7D-FB83-D741-A243-AE28D53E7D50}" dt="2020-05-13T10:19:19.628" v="1282"/>
          <ac:spMkLst>
            <pc:docMk/>
            <pc:sldMk cId="3911249100" sldId="295"/>
            <ac:spMk id="234" creationId="{8854C979-62B7-8C41-B9BF-6CFA53EF7890}"/>
          </ac:spMkLst>
        </pc:spChg>
        <pc:spChg chg="mod">
          <ac:chgData name="Rentia Keyser" userId="04c70dde-4979-4d25-a044-9a0ebfdf364c" providerId="ADAL" clId="{FC5D1F7D-FB83-D741-A243-AE28D53E7D50}" dt="2020-05-13T10:19:19.628" v="1282"/>
          <ac:spMkLst>
            <pc:docMk/>
            <pc:sldMk cId="3911249100" sldId="295"/>
            <ac:spMk id="235" creationId="{757FFB2C-763F-484F-A6C6-6C29DA7AF224}"/>
          </ac:spMkLst>
        </pc:spChg>
        <pc:spChg chg="mod">
          <ac:chgData name="Rentia Keyser" userId="04c70dde-4979-4d25-a044-9a0ebfdf364c" providerId="ADAL" clId="{FC5D1F7D-FB83-D741-A243-AE28D53E7D50}" dt="2020-05-13T10:19:19.628" v="1282"/>
          <ac:spMkLst>
            <pc:docMk/>
            <pc:sldMk cId="3911249100" sldId="295"/>
            <ac:spMk id="236" creationId="{41F50867-E57D-654A-A96A-75893D21D492}"/>
          </ac:spMkLst>
        </pc:spChg>
        <pc:spChg chg="mod">
          <ac:chgData name="Rentia Keyser" userId="04c70dde-4979-4d25-a044-9a0ebfdf364c" providerId="ADAL" clId="{FC5D1F7D-FB83-D741-A243-AE28D53E7D50}" dt="2020-05-13T10:19:19.628" v="1282"/>
          <ac:spMkLst>
            <pc:docMk/>
            <pc:sldMk cId="3911249100" sldId="295"/>
            <ac:spMk id="237" creationId="{A22184CE-C548-5644-82D9-DB527FE9CFAF}"/>
          </ac:spMkLst>
        </pc:spChg>
        <pc:spChg chg="mod">
          <ac:chgData name="Rentia Keyser" userId="04c70dde-4979-4d25-a044-9a0ebfdf364c" providerId="ADAL" clId="{FC5D1F7D-FB83-D741-A243-AE28D53E7D50}" dt="2020-05-13T10:19:19.628" v="1282"/>
          <ac:spMkLst>
            <pc:docMk/>
            <pc:sldMk cId="3911249100" sldId="295"/>
            <ac:spMk id="238" creationId="{FFCCA601-4C73-B743-B6C8-B9AD6D812F95}"/>
          </ac:spMkLst>
        </pc:spChg>
        <pc:spChg chg="mod">
          <ac:chgData name="Rentia Keyser" userId="04c70dde-4979-4d25-a044-9a0ebfdf364c" providerId="ADAL" clId="{FC5D1F7D-FB83-D741-A243-AE28D53E7D50}" dt="2020-05-13T10:19:19.628" v="1282"/>
          <ac:spMkLst>
            <pc:docMk/>
            <pc:sldMk cId="3911249100" sldId="295"/>
            <ac:spMk id="239" creationId="{70A9A414-D256-024F-B13C-68CBEDD822F7}"/>
          </ac:spMkLst>
        </pc:spChg>
        <pc:spChg chg="mod">
          <ac:chgData name="Rentia Keyser" userId="04c70dde-4979-4d25-a044-9a0ebfdf364c" providerId="ADAL" clId="{FC5D1F7D-FB83-D741-A243-AE28D53E7D50}" dt="2020-05-13T10:19:19.628" v="1282"/>
          <ac:spMkLst>
            <pc:docMk/>
            <pc:sldMk cId="3911249100" sldId="295"/>
            <ac:spMk id="240" creationId="{1A0C535A-EF6E-0342-99A9-B9FE13BB4AA4}"/>
          </ac:spMkLst>
        </pc:spChg>
        <pc:spChg chg="mod">
          <ac:chgData name="Rentia Keyser" userId="04c70dde-4979-4d25-a044-9a0ebfdf364c" providerId="ADAL" clId="{FC5D1F7D-FB83-D741-A243-AE28D53E7D50}" dt="2020-05-13T10:19:19.628" v="1282"/>
          <ac:spMkLst>
            <pc:docMk/>
            <pc:sldMk cId="3911249100" sldId="295"/>
            <ac:spMk id="241" creationId="{6EE25127-87DB-A84A-AB05-5A72411944D0}"/>
          </ac:spMkLst>
        </pc:spChg>
        <pc:spChg chg="mod">
          <ac:chgData name="Rentia Keyser" userId="04c70dde-4979-4d25-a044-9a0ebfdf364c" providerId="ADAL" clId="{FC5D1F7D-FB83-D741-A243-AE28D53E7D50}" dt="2020-05-13T10:19:19.628" v="1282"/>
          <ac:spMkLst>
            <pc:docMk/>
            <pc:sldMk cId="3911249100" sldId="295"/>
            <ac:spMk id="242" creationId="{9F842242-330D-DB40-95E7-AC2FCB7A140E}"/>
          </ac:spMkLst>
        </pc:spChg>
        <pc:spChg chg="mod">
          <ac:chgData name="Rentia Keyser" userId="04c70dde-4979-4d25-a044-9a0ebfdf364c" providerId="ADAL" clId="{FC5D1F7D-FB83-D741-A243-AE28D53E7D50}" dt="2020-05-13T10:19:19.628" v="1282"/>
          <ac:spMkLst>
            <pc:docMk/>
            <pc:sldMk cId="3911249100" sldId="295"/>
            <ac:spMk id="243" creationId="{AF4D3D61-3F81-0647-B8DD-1FDF466AA598}"/>
          </ac:spMkLst>
        </pc:spChg>
        <pc:spChg chg="mod">
          <ac:chgData name="Rentia Keyser" userId="04c70dde-4979-4d25-a044-9a0ebfdf364c" providerId="ADAL" clId="{FC5D1F7D-FB83-D741-A243-AE28D53E7D50}" dt="2020-05-13T10:19:19.628" v="1282"/>
          <ac:spMkLst>
            <pc:docMk/>
            <pc:sldMk cId="3911249100" sldId="295"/>
            <ac:spMk id="244" creationId="{977769B4-3322-514E-9BB5-2AECE4E14B79}"/>
          </ac:spMkLst>
        </pc:spChg>
        <pc:spChg chg="mod">
          <ac:chgData name="Rentia Keyser" userId="04c70dde-4979-4d25-a044-9a0ebfdf364c" providerId="ADAL" clId="{FC5D1F7D-FB83-D741-A243-AE28D53E7D50}" dt="2020-05-13T10:19:19.628" v="1282"/>
          <ac:spMkLst>
            <pc:docMk/>
            <pc:sldMk cId="3911249100" sldId="295"/>
            <ac:spMk id="245" creationId="{7E444BEB-E50D-3D45-959C-90A6E680958F}"/>
          </ac:spMkLst>
        </pc:spChg>
        <pc:spChg chg="mod">
          <ac:chgData name="Rentia Keyser" userId="04c70dde-4979-4d25-a044-9a0ebfdf364c" providerId="ADAL" clId="{FC5D1F7D-FB83-D741-A243-AE28D53E7D50}" dt="2020-05-13T10:19:19.628" v="1282"/>
          <ac:spMkLst>
            <pc:docMk/>
            <pc:sldMk cId="3911249100" sldId="295"/>
            <ac:spMk id="246" creationId="{49503CD1-C831-0945-B379-57B9A467BB0F}"/>
          </ac:spMkLst>
        </pc:spChg>
        <pc:spChg chg="mod">
          <ac:chgData name="Rentia Keyser" userId="04c70dde-4979-4d25-a044-9a0ebfdf364c" providerId="ADAL" clId="{FC5D1F7D-FB83-D741-A243-AE28D53E7D50}" dt="2020-05-13T10:19:19.628" v="1282"/>
          <ac:spMkLst>
            <pc:docMk/>
            <pc:sldMk cId="3911249100" sldId="295"/>
            <ac:spMk id="247" creationId="{1EE66AB3-9A0A-D24A-940F-46362D651904}"/>
          </ac:spMkLst>
        </pc:spChg>
        <pc:spChg chg="mod">
          <ac:chgData name="Rentia Keyser" userId="04c70dde-4979-4d25-a044-9a0ebfdf364c" providerId="ADAL" clId="{FC5D1F7D-FB83-D741-A243-AE28D53E7D50}" dt="2020-05-13T10:19:19.628" v="1282"/>
          <ac:spMkLst>
            <pc:docMk/>
            <pc:sldMk cId="3911249100" sldId="295"/>
            <ac:spMk id="248" creationId="{3D6F2364-7B33-FC42-98C6-8BA4F8E2148D}"/>
          </ac:spMkLst>
        </pc:spChg>
        <pc:spChg chg="mod">
          <ac:chgData name="Rentia Keyser" userId="04c70dde-4979-4d25-a044-9a0ebfdf364c" providerId="ADAL" clId="{FC5D1F7D-FB83-D741-A243-AE28D53E7D50}" dt="2020-05-13T10:19:19.628" v="1282"/>
          <ac:spMkLst>
            <pc:docMk/>
            <pc:sldMk cId="3911249100" sldId="295"/>
            <ac:spMk id="249" creationId="{ED9E000D-F3A8-8241-AC09-872E7A89854D}"/>
          </ac:spMkLst>
        </pc:spChg>
        <pc:spChg chg="mod">
          <ac:chgData name="Rentia Keyser" userId="04c70dde-4979-4d25-a044-9a0ebfdf364c" providerId="ADAL" clId="{FC5D1F7D-FB83-D741-A243-AE28D53E7D50}" dt="2020-05-13T10:19:19.628" v="1282"/>
          <ac:spMkLst>
            <pc:docMk/>
            <pc:sldMk cId="3911249100" sldId="295"/>
            <ac:spMk id="250" creationId="{D4B3F767-F0BF-8248-8E65-58D6F722768C}"/>
          </ac:spMkLst>
        </pc:spChg>
        <pc:spChg chg="mod">
          <ac:chgData name="Rentia Keyser" userId="04c70dde-4979-4d25-a044-9a0ebfdf364c" providerId="ADAL" clId="{FC5D1F7D-FB83-D741-A243-AE28D53E7D50}" dt="2020-05-13T10:19:19.628" v="1282"/>
          <ac:spMkLst>
            <pc:docMk/>
            <pc:sldMk cId="3911249100" sldId="295"/>
            <ac:spMk id="251" creationId="{5D29188B-A4BD-7740-8AEC-4ADE6BDB2C63}"/>
          </ac:spMkLst>
        </pc:spChg>
        <pc:spChg chg="mod">
          <ac:chgData name="Rentia Keyser" userId="04c70dde-4979-4d25-a044-9a0ebfdf364c" providerId="ADAL" clId="{FC5D1F7D-FB83-D741-A243-AE28D53E7D50}" dt="2020-05-13T10:19:19.628" v="1282"/>
          <ac:spMkLst>
            <pc:docMk/>
            <pc:sldMk cId="3911249100" sldId="295"/>
            <ac:spMk id="252" creationId="{88654E73-F0A3-1A44-A153-FA8D65BE826E}"/>
          </ac:spMkLst>
        </pc:spChg>
        <pc:spChg chg="mod">
          <ac:chgData name="Rentia Keyser" userId="04c70dde-4979-4d25-a044-9a0ebfdf364c" providerId="ADAL" clId="{FC5D1F7D-FB83-D741-A243-AE28D53E7D50}" dt="2020-05-13T10:19:19.628" v="1282"/>
          <ac:spMkLst>
            <pc:docMk/>
            <pc:sldMk cId="3911249100" sldId="295"/>
            <ac:spMk id="253" creationId="{9BCD51F3-3510-CB48-AE1D-0FC390F881F7}"/>
          </ac:spMkLst>
        </pc:spChg>
        <pc:spChg chg="mod">
          <ac:chgData name="Rentia Keyser" userId="04c70dde-4979-4d25-a044-9a0ebfdf364c" providerId="ADAL" clId="{FC5D1F7D-FB83-D741-A243-AE28D53E7D50}" dt="2020-05-13T10:19:19.628" v="1282"/>
          <ac:spMkLst>
            <pc:docMk/>
            <pc:sldMk cId="3911249100" sldId="295"/>
            <ac:spMk id="254" creationId="{833E501E-CC5D-7A49-A168-8350611D5B1E}"/>
          </ac:spMkLst>
        </pc:spChg>
        <pc:spChg chg="mod">
          <ac:chgData name="Rentia Keyser" userId="04c70dde-4979-4d25-a044-9a0ebfdf364c" providerId="ADAL" clId="{FC5D1F7D-FB83-D741-A243-AE28D53E7D50}" dt="2020-05-13T10:19:19.628" v="1282"/>
          <ac:spMkLst>
            <pc:docMk/>
            <pc:sldMk cId="3911249100" sldId="295"/>
            <ac:spMk id="255" creationId="{A760E335-DE5F-774A-B361-01B75F6ECE71}"/>
          </ac:spMkLst>
        </pc:spChg>
        <pc:spChg chg="mod">
          <ac:chgData name="Rentia Keyser" userId="04c70dde-4979-4d25-a044-9a0ebfdf364c" providerId="ADAL" clId="{FC5D1F7D-FB83-D741-A243-AE28D53E7D50}" dt="2020-05-13T10:19:19.628" v="1282"/>
          <ac:spMkLst>
            <pc:docMk/>
            <pc:sldMk cId="3911249100" sldId="295"/>
            <ac:spMk id="256" creationId="{6AD4E2BB-00CA-1E4D-BC21-975298D280F9}"/>
          </ac:spMkLst>
        </pc:spChg>
        <pc:spChg chg="mod">
          <ac:chgData name="Rentia Keyser" userId="04c70dde-4979-4d25-a044-9a0ebfdf364c" providerId="ADAL" clId="{FC5D1F7D-FB83-D741-A243-AE28D53E7D50}" dt="2020-05-12T11:54:57.926" v="426"/>
          <ac:spMkLst>
            <pc:docMk/>
            <pc:sldMk cId="3911249100" sldId="295"/>
            <ac:spMk id="277" creationId="{0D22C377-568C-C74C-9C69-8BDEEEB6E31A}"/>
          </ac:spMkLst>
        </pc:spChg>
        <pc:spChg chg="mod">
          <ac:chgData name="Rentia Keyser" userId="04c70dde-4979-4d25-a044-9a0ebfdf364c" providerId="ADAL" clId="{FC5D1F7D-FB83-D741-A243-AE28D53E7D50}" dt="2020-05-12T11:54:57.926" v="426"/>
          <ac:spMkLst>
            <pc:docMk/>
            <pc:sldMk cId="3911249100" sldId="295"/>
            <ac:spMk id="278" creationId="{636AC47C-09EC-2C4C-A70E-16F6F4E4F398}"/>
          </ac:spMkLst>
        </pc:spChg>
        <pc:spChg chg="mod">
          <ac:chgData name="Rentia Keyser" userId="04c70dde-4979-4d25-a044-9a0ebfdf364c" providerId="ADAL" clId="{FC5D1F7D-FB83-D741-A243-AE28D53E7D50}" dt="2020-05-12T11:54:57.926" v="426"/>
          <ac:spMkLst>
            <pc:docMk/>
            <pc:sldMk cId="3911249100" sldId="295"/>
            <ac:spMk id="279" creationId="{B72F9F20-BA11-0D42-90DA-3FAAC7A5AAC6}"/>
          </ac:spMkLst>
        </pc:spChg>
        <pc:spChg chg="mod">
          <ac:chgData name="Rentia Keyser" userId="04c70dde-4979-4d25-a044-9a0ebfdf364c" providerId="ADAL" clId="{FC5D1F7D-FB83-D741-A243-AE28D53E7D50}" dt="2020-05-12T11:54:57.926" v="426"/>
          <ac:spMkLst>
            <pc:docMk/>
            <pc:sldMk cId="3911249100" sldId="295"/>
            <ac:spMk id="280" creationId="{0170314F-172D-9445-A9A4-11E4AACA8CCF}"/>
          </ac:spMkLst>
        </pc:spChg>
        <pc:spChg chg="mod">
          <ac:chgData name="Rentia Keyser" userId="04c70dde-4979-4d25-a044-9a0ebfdf364c" providerId="ADAL" clId="{FC5D1F7D-FB83-D741-A243-AE28D53E7D50}" dt="2020-05-12T11:54:57.926" v="426"/>
          <ac:spMkLst>
            <pc:docMk/>
            <pc:sldMk cId="3911249100" sldId="295"/>
            <ac:spMk id="281" creationId="{01864A06-E0C5-7347-A4F2-D5F35B89D862}"/>
          </ac:spMkLst>
        </pc:spChg>
        <pc:spChg chg="mod">
          <ac:chgData name="Rentia Keyser" userId="04c70dde-4979-4d25-a044-9a0ebfdf364c" providerId="ADAL" clId="{FC5D1F7D-FB83-D741-A243-AE28D53E7D50}" dt="2020-05-12T11:54:57.926" v="426"/>
          <ac:spMkLst>
            <pc:docMk/>
            <pc:sldMk cId="3911249100" sldId="295"/>
            <ac:spMk id="282" creationId="{C2633C50-31F2-C24C-BDB9-25B2A2EC20DD}"/>
          </ac:spMkLst>
        </pc:spChg>
        <pc:spChg chg="mod">
          <ac:chgData name="Rentia Keyser" userId="04c70dde-4979-4d25-a044-9a0ebfdf364c" providerId="ADAL" clId="{FC5D1F7D-FB83-D741-A243-AE28D53E7D50}" dt="2020-05-12T11:54:57.926" v="426"/>
          <ac:spMkLst>
            <pc:docMk/>
            <pc:sldMk cId="3911249100" sldId="295"/>
            <ac:spMk id="283" creationId="{B592A924-213C-264F-AABF-9EC8509921E7}"/>
          </ac:spMkLst>
        </pc:spChg>
        <pc:spChg chg="mod">
          <ac:chgData name="Rentia Keyser" userId="04c70dde-4979-4d25-a044-9a0ebfdf364c" providerId="ADAL" clId="{FC5D1F7D-FB83-D741-A243-AE28D53E7D50}" dt="2020-05-12T11:54:57.926" v="426"/>
          <ac:spMkLst>
            <pc:docMk/>
            <pc:sldMk cId="3911249100" sldId="295"/>
            <ac:spMk id="284" creationId="{BEB70433-0A26-3640-9993-03F833995921}"/>
          </ac:spMkLst>
        </pc:spChg>
        <pc:spChg chg="mod">
          <ac:chgData name="Rentia Keyser" userId="04c70dde-4979-4d25-a044-9a0ebfdf364c" providerId="ADAL" clId="{FC5D1F7D-FB83-D741-A243-AE28D53E7D50}" dt="2020-05-12T11:54:57.926" v="426"/>
          <ac:spMkLst>
            <pc:docMk/>
            <pc:sldMk cId="3911249100" sldId="295"/>
            <ac:spMk id="285" creationId="{81527D40-FF6C-624F-A0C7-315BBF684B8D}"/>
          </ac:spMkLst>
        </pc:spChg>
        <pc:spChg chg="mod">
          <ac:chgData name="Rentia Keyser" userId="04c70dde-4979-4d25-a044-9a0ebfdf364c" providerId="ADAL" clId="{FC5D1F7D-FB83-D741-A243-AE28D53E7D50}" dt="2020-05-12T11:54:57.926" v="426"/>
          <ac:spMkLst>
            <pc:docMk/>
            <pc:sldMk cId="3911249100" sldId="295"/>
            <ac:spMk id="286" creationId="{BF6EEC78-E24C-1944-8D9C-89DB51B05861}"/>
          </ac:spMkLst>
        </pc:spChg>
        <pc:spChg chg="mod">
          <ac:chgData name="Rentia Keyser" userId="04c70dde-4979-4d25-a044-9a0ebfdf364c" providerId="ADAL" clId="{FC5D1F7D-FB83-D741-A243-AE28D53E7D50}" dt="2020-05-12T11:54:57.926" v="426"/>
          <ac:spMkLst>
            <pc:docMk/>
            <pc:sldMk cId="3911249100" sldId="295"/>
            <ac:spMk id="287" creationId="{7C4FF006-B0A5-4248-A225-172524AB53FD}"/>
          </ac:spMkLst>
        </pc:spChg>
        <pc:spChg chg="mod">
          <ac:chgData name="Rentia Keyser" userId="04c70dde-4979-4d25-a044-9a0ebfdf364c" providerId="ADAL" clId="{FC5D1F7D-FB83-D741-A243-AE28D53E7D50}" dt="2020-05-12T11:54:57.926" v="426"/>
          <ac:spMkLst>
            <pc:docMk/>
            <pc:sldMk cId="3911249100" sldId="295"/>
            <ac:spMk id="288" creationId="{EF51B83D-078D-4E49-AFEC-3DE8E4EDAACA}"/>
          </ac:spMkLst>
        </pc:spChg>
        <pc:spChg chg="mod">
          <ac:chgData name="Rentia Keyser" userId="04c70dde-4979-4d25-a044-9a0ebfdf364c" providerId="ADAL" clId="{FC5D1F7D-FB83-D741-A243-AE28D53E7D50}" dt="2020-05-12T11:54:57.926" v="426"/>
          <ac:spMkLst>
            <pc:docMk/>
            <pc:sldMk cId="3911249100" sldId="295"/>
            <ac:spMk id="289" creationId="{B0A89C51-85DA-6C4C-B338-6A5B1D931E35}"/>
          </ac:spMkLst>
        </pc:spChg>
        <pc:spChg chg="mod">
          <ac:chgData name="Rentia Keyser" userId="04c70dde-4979-4d25-a044-9a0ebfdf364c" providerId="ADAL" clId="{FC5D1F7D-FB83-D741-A243-AE28D53E7D50}" dt="2020-05-12T11:54:57.926" v="426"/>
          <ac:spMkLst>
            <pc:docMk/>
            <pc:sldMk cId="3911249100" sldId="295"/>
            <ac:spMk id="290" creationId="{EBD7C093-C327-774E-B9A1-6BB4DA9B1284}"/>
          </ac:spMkLst>
        </pc:spChg>
        <pc:spChg chg="mod">
          <ac:chgData name="Rentia Keyser" userId="04c70dde-4979-4d25-a044-9a0ebfdf364c" providerId="ADAL" clId="{FC5D1F7D-FB83-D741-A243-AE28D53E7D50}" dt="2020-05-12T11:54:57.926" v="426"/>
          <ac:spMkLst>
            <pc:docMk/>
            <pc:sldMk cId="3911249100" sldId="295"/>
            <ac:spMk id="291" creationId="{36FC1A1A-8367-2E4D-BDCB-6385FBA54E9D}"/>
          </ac:spMkLst>
        </pc:spChg>
        <pc:spChg chg="mod">
          <ac:chgData name="Rentia Keyser" userId="04c70dde-4979-4d25-a044-9a0ebfdf364c" providerId="ADAL" clId="{FC5D1F7D-FB83-D741-A243-AE28D53E7D50}" dt="2020-05-12T11:54:57.926" v="426"/>
          <ac:spMkLst>
            <pc:docMk/>
            <pc:sldMk cId="3911249100" sldId="295"/>
            <ac:spMk id="292" creationId="{7EC532FC-138F-F248-9B2B-571FDF7F08E3}"/>
          </ac:spMkLst>
        </pc:spChg>
        <pc:spChg chg="mod">
          <ac:chgData name="Rentia Keyser" userId="04c70dde-4979-4d25-a044-9a0ebfdf364c" providerId="ADAL" clId="{FC5D1F7D-FB83-D741-A243-AE28D53E7D50}" dt="2020-05-12T11:54:57.926" v="426"/>
          <ac:spMkLst>
            <pc:docMk/>
            <pc:sldMk cId="3911249100" sldId="295"/>
            <ac:spMk id="293" creationId="{24AD4635-9698-AE44-9C9A-D4F38E497E99}"/>
          </ac:spMkLst>
        </pc:spChg>
        <pc:spChg chg="mod">
          <ac:chgData name="Rentia Keyser" userId="04c70dde-4979-4d25-a044-9a0ebfdf364c" providerId="ADAL" clId="{FC5D1F7D-FB83-D741-A243-AE28D53E7D50}" dt="2020-05-12T11:54:57.926" v="426"/>
          <ac:spMkLst>
            <pc:docMk/>
            <pc:sldMk cId="3911249100" sldId="295"/>
            <ac:spMk id="294" creationId="{6BE30704-A8EA-CF4E-A462-E68F6D0BE2AC}"/>
          </ac:spMkLst>
        </pc:spChg>
        <pc:spChg chg="mod">
          <ac:chgData name="Rentia Keyser" userId="04c70dde-4979-4d25-a044-9a0ebfdf364c" providerId="ADAL" clId="{FC5D1F7D-FB83-D741-A243-AE28D53E7D50}" dt="2020-05-12T11:54:57.926" v="426"/>
          <ac:spMkLst>
            <pc:docMk/>
            <pc:sldMk cId="3911249100" sldId="295"/>
            <ac:spMk id="295" creationId="{4AA98C04-18A8-0C46-A457-5CC2250E79FA}"/>
          </ac:spMkLst>
        </pc:spChg>
        <pc:spChg chg="mod">
          <ac:chgData name="Rentia Keyser" userId="04c70dde-4979-4d25-a044-9a0ebfdf364c" providerId="ADAL" clId="{FC5D1F7D-FB83-D741-A243-AE28D53E7D50}" dt="2020-05-12T11:54:57.926" v="426"/>
          <ac:spMkLst>
            <pc:docMk/>
            <pc:sldMk cId="3911249100" sldId="295"/>
            <ac:spMk id="296" creationId="{C84C93C6-2182-9F4F-ABD7-78AD37887829}"/>
          </ac:spMkLst>
        </pc:spChg>
        <pc:spChg chg="mod">
          <ac:chgData name="Rentia Keyser" userId="04c70dde-4979-4d25-a044-9a0ebfdf364c" providerId="ADAL" clId="{FC5D1F7D-FB83-D741-A243-AE28D53E7D50}" dt="2020-05-12T11:54:57.926" v="426"/>
          <ac:spMkLst>
            <pc:docMk/>
            <pc:sldMk cId="3911249100" sldId="295"/>
            <ac:spMk id="297" creationId="{A2735985-EF76-6641-8057-6D3BAC913541}"/>
          </ac:spMkLst>
        </pc:spChg>
        <pc:spChg chg="mod">
          <ac:chgData name="Rentia Keyser" userId="04c70dde-4979-4d25-a044-9a0ebfdf364c" providerId="ADAL" clId="{FC5D1F7D-FB83-D741-A243-AE28D53E7D50}" dt="2020-05-12T11:54:57.926" v="426"/>
          <ac:spMkLst>
            <pc:docMk/>
            <pc:sldMk cId="3911249100" sldId="295"/>
            <ac:spMk id="298" creationId="{7D78AC18-473C-2142-B1F1-9EA85EEFD254}"/>
          </ac:spMkLst>
        </pc:spChg>
        <pc:spChg chg="mod">
          <ac:chgData name="Rentia Keyser" userId="04c70dde-4979-4d25-a044-9a0ebfdf364c" providerId="ADAL" clId="{FC5D1F7D-FB83-D741-A243-AE28D53E7D50}" dt="2020-05-12T11:54:57.926" v="426"/>
          <ac:spMkLst>
            <pc:docMk/>
            <pc:sldMk cId="3911249100" sldId="295"/>
            <ac:spMk id="299" creationId="{D48BF026-5106-2F48-B134-3A9A51FDC552}"/>
          </ac:spMkLst>
        </pc:spChg>
        <pc:spChg chg="mod">
          <ac:chgData name="Rentia Keyser" userId="04c70dde-4979-4d25-a044-9a0ebfdf364c" providerId="ADAL" clId="{FC5D1F7D-FB83-D741-A243-AE28D53E7D50}" dt="2020-05-12T11:54:57.926" v="426"/>
          <ac:spMkLst>
            <pc:docMk/>
            <pc:sldMk cId="3911249100" sldId="295"/>
            <ac:spMk id="300" creationId="{9975F4BA-DAA1-9A42-A696-2E7F5D9C8F3D}"/>
          </ac:spMkLst>
        </pc:spChg>
        <pc:spChg chg="mod">
          <ac:chgData name="Rentia Keyser" userId="04c70dde-4979-4d25-a044-9a0ebfdf364c" providerId="ADAL" clId="{FC5D1F7D-FB83-D741-A243-AE28D53E7D50}" dt="2020-05-12T11:54:57.926" v="426"/>
          <ac:spMkLst>
            <pc:docMk/>
            <pc:sldMk cId="3911249100" sldId="295"/>
            <ac:spMk id="301" creationId="{BFC97904-C3E4-B647-8F9B-177FED64C0CF}"/>
          </ac:spMkLst>
        </pc:spChg>
        <pc:spChg chg="mod">
          <ac:chgData name="Rentia Keyser" userId="04c70dde-4979-4d25-a044-9a0ebfdf364c" providerId="ADAL" clId="{FC5D1F7D-FB83-D741-A243-AE28D53E7D50}" dt="2020-05-12T11:54:57.926" v="426"/>
          <ac:spMkLst>
            <pc:docMk/>
            <pc:sldMk cId="3911249100" sldId="295"/>
            <ac:spMk id="302" creationId="{BFD3DD2F-073A-7A48-9AE1-BD4BEDDAED3D}"/>
          </ac:spMkLst>
        </pc:spChg>
        <pc:spChg chg="mod">
          <ac:chgData name="Rentia Keyser" userId="04c70dde-4979-4d25-a044-9a0ebfdf364c" providerId="ADAL" clId="{FC5D1F7D-FB83-D741-A243-AE28D53E7D50}" dt="2020-05-12T11:54:57.926" v="426"/>
          <ac:spMkLst>
            <pc:docMk/>
            <pc:sldMk cId="3911249100" sldId="295"/>
            <ac:spMk id="303" creationId="{1FF48993-1B2B-784A-A5CE-23F726786281}"/>
          </ac:spMkLst>
        </pc:spChg>
        <pc:spChg chg="mod">
          <ac:chgData name="Rentia Keyser" userId="04c70dde-4979-4d25-a044-9a0ebfdf364c" providerId="ADAL" clId="{FC5D1F7D-FB83-D741-A243-AE28D53E7D50}" dt="2020-05-12T11:54:57.926" v="426"/>
          <ac:spMkLst>
            <pc:docMk/>
            <pc:sldMk cId="3911249100" sldId="295"/>
            <ac:spMk id="304" creationId="{11CCE2B0-6E93-2B4D-95A1-A36FF586BD4E}"/>
          </ac:spMkLst>
        </pc:spChg>
        <pc:spChg chg="mod">
          <ac:chgData name="Rentia Keyser" userId="04c70dde-4979-4d25-a044-9a0ebfdf364c" providerId="ADAL" clId="{FC5D1F7D-FB83-D741-A243-AE28D53E7D50}" dt="2020-05-12T11:54:57.926" v="426"/>
          <ac:spMkLst>
            <pc:docMk/>
            <pc:sldMk cId="3911249100" sldId="295"/>
            <ac:spMk id="305" creationId="{205F6D72-0B6F-1247-ADF1-D4F637CF0663}"/>
          </ac:spMkLst>
        </pc:spChg>
        <pc:spChg chg="mod">
          <ac:chgData name="Rentia Keyser" userId="04c70dde-4979-4d25-a044-9a0ebfdf364c" providerId="ADAL" clId="{FC5D1F7D-FB83-D741-A243-AE28D53E7D50}" dt="2020-05-12T11:54:57.926" v="426"/>
          <ac:spMkLst>
            <pc:docMk/>
            <pc:sldMk cId="3911249100" sldId="295"/>
            <ac:spMk id="306" creationId="{6400ED18-EAE2-ED40-8B61-F2F3D12F28F7}"/>
          </ac:spMkLst>
        </pc:spChg>
        <pc:spChg chg="mod">
          <ac:chgData name="Rentia Keyser" userId="04c70dde-4979-4d25-a044-9a0ebfdf364c" providerId="ADAL" clId="{FC5D1F7D-FB83-D741-A243-AE28D53E7D50}" dt="2020-05-12T11:54:57.926" v="426"/>
          <ac:spMkLst>
            <pc:docMk/>
            <pc:sldMk cId="3911249100" sldId="295"/>
            <ac:spMk id="307" creationId="{A94DA77C-58B6-8A49-BCDC-5463751B701F}"/>
          </ac:spMkLst>
        </pc:spChg>
        <pc:spChg chg="mod">
          <ac:chgData name="Rentia Keyser" userId="04c70dde-4979-4d25-a044-9a0ebfdf364c" providerId="ADAL" clId="{FC5D1F7D-FB83-D741-A243-AE28D53E7D50}" dt="2020-05-12T11:54:57.926" v="426"/>
          <ac:spMkLst>
            <pc:docMk/>
            <pc:sldMk cId="3911249100" sldId="295"/>
            <ac:spMk id="308" creationId="{B5A80CC3-E122-294E-80F4-50DD0D6EF59B}"/>
          </ac:spMkLst>
        </pc:spChg>
        <pc:spChg chg="mod">
          <ac:chgData name="Rentia Keyser" userId="04c70dde-4979-4d25-a044-9a0ebfdf364c" providerId="ADAL" clId="{FC5D1F7D-FB83-D741-A243-AE28D53E7D50}" dt="2020-05-12T11:54:57.926" v="426"/>
          <ac:spMkLst>
            <pc:docMk/>
            <pc:sldMk cId="3911249100" sldId="295"/>
            <ac:spMk id="309" creationId="{3E2E7F0F-AA1D-B046-8852-B55041702E7D}"/>
          </ac:spMkLst>
        </pc:spChg>
        <pc:spChg chg="mod">
          <ac:chgData name="Rentia Keyser" userId="04c70dde-4979-4d25-a044-9a0ebfdf364c" providerId="ADAL" clId="{FC5D1F7D-FB83-D741-A243-AE28D53E7D50}" dt="2020-05-12T11:54:57.926" v="426"/>
          <ac:spMkLst>
            <pc:docMk/>
            <pc:sldMk cId="3911249100" sldId="295"/>
            <ac:spMk id="310" creationId="{617688B9-959E-D742-8D11-196512A4C77C}"/>
          </ac:spMkLst>
        </pc:spChg>
        <pc:spChg chg="mod">
          <ac:chgData name="Rentia Keyser" userId="04c70dde-4979-4d25-a044-9a0ebfdf364c" providerId="ADAL" clId="{FC5D1F7D-FB83-D741-A243-AE28D53E7D50}" dt="2020-05-12T11:54:57.926" v="426"/>
          <ac:spMkLst>
            <pc:docMk/>
            <pc:sldMk cId="3911249100" sldId="295"/>
            <ac:spMk id="311" creationId="{8A75A12F-0B5A-514B-9A4D-25C00BF759ED}"/>
          </ac:spMkLst>
        </pc:spChg>
        <pc:spChg chg="mod">
          <ac:chgData name="Rentia Keyser" userId="04c70dde-4979-4d25-a044-9a0ebfdf364c" providerId="ADAL" clId="{FC5D1F7D-FB83-D741-A243-AE28D53E7D50}" dt="2020-05-12T11:54:57.926" v="426"/>
          <ac:spMkLst>
            <pc:docMk/>
            <pc:sldMk cId="3911249100" sldId="295"/>
            <ac:spMk id="312" creationId="{2EA9D621-FD65-2444-8C9A-D3860E9761E3}"/>
          </ac:spMkLst>
        </pc:spChg>
        <pc:spChg chg="mod">
          <ac:chgData name="Rentia Keyser" userId="04c70dde-4979-4d25-a044-9a0ebfdf364c" providerId="ADAL" clId="{FC5D1F7D-FB83-D741-A243-AE28D53E7D50}" dt="2020-05-12T11:54:57.926" v="426"/>
          <ac:spMkLst>
            <pc:docMk/>
            <pc:sldMk cId="3911249100" sldId="295"/>
            <ac:spMk id="313" creationId="{A441B27E-0036-C84A-B134-03DBCA279328}"/>
          </ac:spMkLst>
        </pc:spChg>
        <pc:spChg chg="mod">
          <ac:chgData name="Rentia Keyser" userId="04c70dde-4979-4d25-a044-9a0ebfdf364c" providerId="ADAL" clId="{FC5D1F7D-FB83-D741-A243-AE28D53E7D50}" dt="2020-05-12T11:54:57.926" v="426"/>
          <ac:spMkLst>
            <pc:docMk/>
            <pc:sldMk cId="3911249100" sldId="295"/>
            <ac:spMk id="314" creationId="{4E156F26-3AA5-D442-941C-D38E37CDCBED}"/>
          </ac:spMkLst>
        </pc:spChg>
        <pc:spChg chg="mod">
          <ac:chgData name="Rentia Keyser" userId="04c70dde-4979-4d25-a044-9a0ebfdf364c" providerId="ADAL" clId="{FC5D1F7D-FB83-D741-A243-AE28D53E7D50}" dt="2020-05-12T11:54:57.926" v="426"/>
          <ac:spMkLst>
            <pc:docMk/>
            <pc:sldMk cId="3911249100" sldId="295"/>
            <ac:spMk id="315" creationId="{231B7415-671A-0D4C-93C6-1C7E6789E9F7}"/>
          </ac:spMkLst>
        </pc:spChg>
        <pc:spChg chg="mod">
          <ac:chgData name="Rentia Keyser" userId="04c70dde-4979-4d25-a044-9a0ebfdf364c" providerId="ADAL" clId="{FC5D1F7D-FB83-D741-A243-AE28D53E7D50}" dt="2020-05-12T11:54:57.926" v="426"/>
          <ac:spMkLst>
            <pc:docMk/>
            <pc:sldMk cId="3911249100" sldId="295"/>
            <ac:spMk id="316" creationId="{7D112F7E-670B-5A4C-B4E4-8280A0165FFC}"/>
          </ac:spMkLst>
        </pc:spChg>
        <pc:spChg chg="mod">
          <ac:chgData name="Rentia Keyser" userId="04c70dde-4979-4d25-a044-9a0ebfdf364c" providerId="ADAL" clId="{FC5D1F7D-FB83-D741-A243-AE28D53E7D50}" dt="2020-05-12T11:54:57.926" v="426"/>
          <ac:spMkLst>
            <pc:docMk/>
            <pc:sldMk cId="3911249100" sldId="295"/>
            <ac:spMk id="317" creationId="{9D0FFD16-E27D-814C-B0A9-EA55F445B3B5}"/>
          </ac:spMkLst>
        </pc:spChg>
        <pc:spChg chg="mod">
          <ac:chgData name="Rentia Keyser" userId="04c70dde-4979-4d25-a044-9a0ebfdf364c" providerId="ADAL" clId="{FC5D1F7D-FB83-D741-A243-AE28D53E7D50}" dt="2020-05-12T11:54:57.926" v="426"/>
          <ac:spMkLst>
            <pc:docMk/>
            <pc:sldMk cId="3911249100" sldId="295"/>
            <ac:spMk id="318" creationId="{6928A375-B87C-E14B-A264-07BCB345EFD0}"/>
          </ac:spMkLst>
        </pc:spChg>
        <pc:spChg chg="mod">
          <ac:chgData name="Rentia Keyser" userId="04c70dde-4979-4d25-a044-9a0ebfdf364c" providerId="ADAL" clId="{FC5D1F7D-FB83-D741-A243-AE28D53E7D50}" dt="2020-05-12T11:54:57.926" v="426"/>
          <ac:spMkLst>
            <pc:docMk/>
            <pc:sldMk cId="3911249100" sldId="295"/>
            <ac:spMk id="319" creationId="{F2B1C82B-67FB-A248-8DC1-E2DFE0E3E56A}"/>
          </ac:spMkLst>
        </pc:spChg>
        <pc:spChg chg="mod">
          <ac:chgData name="Rentia Keyser" userId="04c70dde-4979-4d25-a044-9a0ebfdf364c" providerId="ADAL" clId="{FC5D1F7D-FB83-D741-A243-AE28D53E7D50}" dt="2020-05-12T11:54:57.926" v="426"/>
          <ac:spMkLst>
            <pc:docMk/>
            <pc:sldMk cId="3911249100" sldId="295"/>
            <ac:spMk id="320" creationId="{D08E1768-1BFE-5A4A-AC7A-A089F7308D25}"/>
          </ac:spMkLst>
        </pc:spChg>
        <pc:spChg chg="mod">
          <ac:chgData name="Rentia Keyser" userId="04c70dde-4979-4d25-a044-9a0ebfdf364c" providerId="ADAL" clId="{FC5D1F7D-FB83-D741-A243-AE28D53E7D50}" dt="2020-05-12T11:54:57.926" v="426"/>
          <ac:spMkLst>
            <pc:docMk/>
            <pc:sldMk cId="3911249100" sldId="295"/>
            <ac:spMk id="321" creationId="{03A5D7B1-352F-CD4F-8F2C-B5634FD691E6}"/>
          </ac:spMkLst>
        </pc:spChg>
        <pc:spChg chg="mod">
          <ac:chgData name="Rentia Keyser" userId="04c70dde-4979-4d25-a044-9a0ebfdf364c" providerId="ADAL" clId="{FC5D1F7D-FB83-D741-A243-AE28D53E7D50}" dt="2020-05-12T11:54:57.926" v="426"/>
          <ac:spMkLst>
            <pc:docMk/>
            <pc:sldMk cId="3911249100" sldId="295"/>
            <ac:spMk id="322" creationId="{868CE0C2-BBA9-B94F-B5F9-FDF9453C58EA}"/>
          </ac:spMkLst>
        </pc:spChg>
        <pc:spChg chg="mod">
          <ac:chgData name="Rentia Keyser" userId="04c70dde-4979-4d25-a044-9a0ebfdf364c" providerId="ADAL" clId="{FC5D1F7D-FB83-D741-A243-AE28D53E7D50}" dt="2020-05-12T11:54:57.926" v="426"/>
          <ac:spMkLst>
            <pc:docMk/>
            <pc:sldMk cId="3911249100" sldId="295"/>
            <ac:spMk id="323" creationId="{DE93D2EF-B100-334B-9E0B-695D466E4EA2}"/>
          </ac:spMkLst>
        </pc:spChg>
        <pc:spChg chg="mod">
          <ac:chgData name="Rentia Keyser" userId="04c70dde-4979-4d25-a044-9a0ebfdf364c" providerId="ADAL" clId="{FC5D1F7D-FB83-D741-A243-AE28D53E7D50}" dt="2020-05-12T11:54:57.926" v="426"/>
          <ac:spMkLst>
            <pc:docMk/>
            <pc:sldMk cId="3911249100" sldId="295"/>
            <ac:spMk id="324" creationId="{E094D16B-D4BD-EA41-BB23-7514DEFED4D4}"/>
          </ac:spMkLst>
        </pc:spChg>
        <pc:spChg chg="mod">
          <ac:chgData name="Rentia Keyser" userId="04c70dde-4979-4d25-a044-9a0ebfdf364c" providerId="ADAL" clId="{FC5D1F7D-FB83-D741-A243-AE28D53E7D50}" dt="2020-05-12T11:54:57.926" v="426"/>
          <ac:spMkLst>
            <pc:docMk/>
            <pc:sldMk cId="3911249100" sldId="295"/>
            <ac:spMk id="325" creationId="{599E4612-0E9B-FE4C-9D1A-42174F9775AA}"/>
          </ac:spMkLst>
        </pc:spChg>
        <pc:spChg chg="mod">
          <ac:chgData name="Rentia Keyser" userId="04c70dde-4979-4d25-a044-9a0ebfdf364c" providerId="ADAL" clId="{FC5D1F7D-FB83-D741-A243-AE28D53E7D50}" dt="2020-05-12T11:54:57.926" v="426"/>
          <ac:spMkLst>
            <pc:docMk/>
            <pc:sldMk cId="3911249100" sldId="295"/>
            <ac:spMk id="326" creationId="{85E956FD-DDB3-E844-8EBD-9B05FAD56E5D}"/>
          </ac:spMkLst>
        </pc:spChg>
        <pc:spChg chg="mod">
          <ac:chgData name="Rentia Keyser" userId="04c70dde-4979-4d25-a044-9a0ebfdf364c" providerId="ADAL" clId="{FC5D1F7D-FB83-D741-A243-AE28D53E7D50}" dt="2020-05-12T11:54:57.926" v="426"/>
          <ac:spMkLst>
            <pc:docMk/>
            <pc:sldMk cId="3911249100" sldId="295"/>
            <ac:spMk id="327" creationId="{BBF134F8-C8F9-8D40-9C5B-40D73D89DF89}"/>
          </ac:spMkLst>
        </pc:spChg>
        <pc:spChg chg="mod">
          <ac:chgData name="Rentia Keyser" userId="04c70dde-4979-4d25-a044-9a0ebfdf364c" providerId="ADAL" clId="{FC5D1F7D-FB83-D741-A243-AE28D53E7D50}" dt="2020-05-12T11:54:57.926" v="426"/>
          <ac:spMkLst>
            <pc:docMk/>
            <pc:sldMk cId="3911249100" sldId="295"/>
            <ac:spMk id="328" creationId="{84514FEE-B248-9A41-A7F6-B393045D5D7F}"/>
          </ac:spMkLst>
        </pc:spChg>
        <pc:spChg chg="mod">
          <ac:chgData name="Rentia Keyser" userId="04c70dde-4979-4d25-a044-9a0ebfdf364c" providerId="ADAL" clId="{FC5D1F7D-FB83-D741-A243-AE28D53E7D50}" dt="2020-05-12T11:54:57.926" v="426"/>
          <ac:spMkLst>
            <pc:docMk/>
            <pc:sldMk cId="3911249100" sldId="295"/>
            <ac:spMk id="329" creationId="{E458F5F3-4B1F-9945-9510-CFA9FB5C2672}"/>
          </ac:spMkLst>
        </pc:spChg>
        <pc:spChg chg="mod">
          <ac:chgData name="Rentia Keyser" userId="04c70dde-4979-4d25-a044-9a0ebfdf364c" providerId="ADAL" clId="{FC5D1F7D-FB83-D741-A243-AE28D53E7D50}" dt="2020-05-12T11:54:57.926" v="426"/>
          <ac:spMkLst>
            <pc:docMk/>
            <pc:sldMk cId="3911249100" sldId="295"/>
            <ac:spMk id="330" creationId="{C297C4A0-7D0E-114B-BC6F-499DD94E08FA}"/>
          </ac:spMkLst>
        </pc:spChg>
        <pc:spChg chg="mod">
          <ac:chgData name="Rentia Keyser" userId="04c70dde-4979-4d25-a044-9a0ebfdf364c" providerId="ADAL" clId="{FC5D1F7D-FB83-D741-A243-AE28D53E7D50}" dt="2020-05-12T11:54:57.926" v="426"/>
          <ac:spMkLst>
            <pc:docMk/>
            <pc:sldMk cId="3911249100" sldId="295"/>
            <ac:spMk id="331" creationId="{ED687140-2DA7-7147-B519-A50957B77606}"/>
          </ac:spMkLst>
        </pc:spChg>
        <pc:spChg chg="mod">
          <ac:chgData name="Rentia Keyser" userId="04c70dde-4979-4d25-a044-9a0ebfdf364c" providerId="ADAL" clId="{FC5D1F7D-FB83-D741-A243-AE28D53E7D50}" dt="2020-05-12T11:54:57.926" v="426"/>
          <ac:spMkLst>
            <pc:docMk/>
            <pc:sldMk cId="3911249100" sldId="295"/>
            <ac:spMk id="332" creationId="{784ACC3C-7C6A-F145-8457-842779D3F67D}"/>
          </ac:spMkLst>
        </pc:spChg>
        <pc:spChg chg="mod">
          <ac:chgData name="Rentia Keyser" userId="04c70dde-4979-4d25-a044-9a0ebfdf364c" providerId="ADAL" clId="{FC5D1F7D-FB83-D741-A243-AE28D53E7D50}" dt="2020-05-12T11:54:57.926" v="426"/>
          <ac:spMkLst>
            <pc:docMk/>
            <pc:sldMk cId="3911249100" sldId="295"/>
            <ac:spMk id="333" creationId="{3190CA38-5B4F-B848-A378-803D9643ED88}"/>
          </ac:spMkLst>
        </pc:spChg>
        <pc:spChg chg="mod">
          <ac:chgData name="Rentia Keyser" userId="04c70dde-4979-4d25-a044-9a0ebfdf364c" providerId="ADAL" clId="{FC5D1F7D-FB83-D741-A243-AE28D53E7D50}" dt="2020-05-12T11:54:57.926" v="426"/>
          <ac:spMkLst>
            <pc:docMk/>
            <pc:sldMk cId="3911249100" sldId="295"/>
            <ac:spMk id="334" creationId="{98BF6095-DF30-5948-8819-64BA6A032653}"/>
          </ac:spMkLst>
        </pc:spChg>
        <pc:spChg chg="mod">
          <ac:chgData name="Rentia Keyser" userId="04c70dde-4979-4d25-a044-9a0ebfdf364c" providerId="ADAL" clId="{FC5D1F7D-FB83-D741-A243-AE28D53E7D50}" dt="2020-05-12T11:54:57.926" v="426"/>
          <ac:spMkLst>
            <pc:docMk/>
            <pc:sldMk cId="3911249100" sldId="295"/>
            <ac:spMk id="335" creationId="{50758F2E-E262-514B-8984-A45EAF472D45}"/>
          </ac:spMkLst>
        </pc:spChg>
        <pc:spChg chg="mod">
          <ac:chgData name="Rentia Keyser" userId="04c70dde-4979-4d25-a044-9a0ebfdf364c" providerId="ADAL" clId="{FC5D1F7D-FB83-D741-A243-AE28D53E7D50}" dt="2020-05-12T11:54:57.926" v="426"/>
          <ac:spMkLst>
            <pc:docMk/>
            <pc:sldMk cId="3911249100" sldId="295"/>
            <ac:spMk id="336" creationId="{D12952A6-7782-5D43-A494-DEDE38355503}"/>
          </ac:spMkLst>
        </pc:spChg>
        <pc:spChg chg="mod">
          <ac:chgData name="Rentia Keyser" userId="04c70dde-4979-4d25-a044-9a0ebfdf364c" providerId="ADAL" clId="{FC5D1F7D-FB83-D741-A243-AE28D53E7D50}" dt="2020-05-12T11:54:57.926" v="426"/>
          <ac:spMkLst>
            <pc:docMk/>
            <pc:sldMk cId="3911249100" sldId="295"/>
            <ac:spMk id="337" creationId="{374EB8E4-0288-1E44-AC73-FC1A094995D0}"/>
          </ac:spMkLst>
        </pc:spChg>
        <pc:spChg chg="mod">
          <ac:chgData name="Rentia Keyser" userId="04c70dde-4979-4d25-a044-9a0ebfdf364c" providerId="ADAL" clId="{FC5D1F7D-FB83-D741-A243-AE28D53E7D50}" dt="2020-05-12T11:54:57.926" v="426"/>
          <ac:spMkLst>
            <pc:docMk/>
            <pc:sldMk cId="3911249100" sldId="295"/>
            <ac:spMk id="338" creationId="{450FD97E-4E27-BB4F-9438-09D99F426E3D}"/>
          </ac:spMkLst>
        </pc:spChg>
        <pc:spChg chg="mod">
          <ac:chgData name="Rentia Keyser" userId="04c70dde-4979-4d25-a044-9a0ebfdf364c" providerId="ADAL" clId="{FC5D1F7D-FB83-D741-A243-AE28D53E7D50}" dt="2020-05-12T11:54:57.926" v="426"/>
          <ac:spMkLst>
            <pc:docMk/>
            <pc:sldMk cId="3911249100" sldId="295"/>
            <ac:spMk id="339" creationId="{5118DAD8-C973-B74A-A6C3-5C48FCF21B07}"/>
          </ac:spMkLst>
        </pc:spChg>
        <pc:spChg chg="mod">
          <ac:chgData name="Rentia Keyser" userId="04c70dde-4979-4d25-a044-9a0ebfdf364c" providerId="ADAL" clId="{FC5D1F7D-FB83-D741-A243-AE28D53E7D50}" dt="2020-05-12T11:54:57.926" v="426"/>
          <ac:spMkLst>
            <pc:docMk/>
            <pc:sldMk cId="3911249100" sldId="295"/>
            <ac:spMk id="340" creationId="{B1771A1F-4DD1-7D4D-81C6-A7B20C7BAE48}"/>
          </ac:spMkLst>
        </pc:spChg>
        <pc:spChg chg="mod">
          <ac:chgData name="Rentia Keyser" userId="04c70dde-4979-4d25-a044-9a0ebfdf364c" providerId="ADAL" clId="{FC5D1F7D-FB83-D741-A243-AE28D53E7D50}" dt="2020-05-12T11:54:57.926" v="426"/>
          <ac:spMkLst>
            <pc:docMk/>
            <pc:sldMk cId="3911249100" sldId="295"/>
            <ac:spMk id="341" creationId="{3AEA004F-CEF9-5D45-B229-DBDC9F6E2FB8}"/>
          </ac:spMkLst>
        </pc:spChg>
        <pc:spChg chg="mod">
          <ac:chgData name="Rentia Keyser" userId="04c70dde-4979-4d25-a044-9a0ebfdf364c" providerId="ADAL" clId="{FC5D1F7D-FB83-D741-A243-AE28D53E7D50}" dt="2020-05-12T11:54:57.926" v="426"/>
          <ac:spMkLst>
            <pc:docMk/>
            <pc:sldMk cId="3911249100" sldId="295"/>
            <ac:spMk id="342" creationId="{2C2063D9-2BED-894F-BB47-A7063B620123}"/>
          </ac:spMkLst>
        </pc:spChg>
        <pc:spChg chg="mod">
          <ac:chgData name="Rentia Keyser" userId="04c70dde-4979-4d25-a044-9a0ebfdf364c" providerId="ADAL" clId="{FC5D1F7D-FB83-D741-A243-AE28D53E7D50}" dt="2020-05-12T11:54:57.926" v="426"/>
          <ac:spMkLst>
            <pc:docMk/>
            <pc:sldMk cId="3911249100" sldId="295"/>
            <ac:spMk id="343" creationId="{E8561675-D5DA-934D-8341-5B127FAE1086}"/>
          </ac:spMkLst>
        </pc:spChg>
        <pc:spChg chg="mod">
          <ac:chgData name="Rentia Keyser" userId="04c70dde-4979-4d25-a044-9a0ebfdf364c" providerId="ADAL" clId="{FC5D1F7D-FB83-D741-A243-AE28D53E7D50}" dt="2020-05-12T11:54:57.926" v="426"/>
          <ac:spMkLst>
            <pc:docMk/>
            <pc:sldMk cId="3911249100" sldId="295"/>
            <ac:spMk id="344" creationId="{90496250-FFA1-C245-B5D0-524860D7E29B}"/>
          </ac:spMkLst>
        </pc:spChg>
        <pc:spChg chg="mod">
          <ac:chgData name="Rentia Keyser" userId="04c70dde-4979-4d25-a044-9a0ebfdf364c" providerId="ADAL" clId="{FC5D1F7D-FB83-D741-A243-AE28D53E7D50}" dt="2020-05-12T11:54:57.926" v="426"/>
          <ac:spMkLst>
            <pc:docMk/>
            <pc:sldMk cId="3911249100" sldId="295"/>
            <ac:spMk id="345" creationId="{4FE19357-6C0E-A84C-B1EA-F5F07A4B65AA}"/>
          </ac:spMkLst>
        </pc:spChg>
        <pc:spChg chg="mod">
          <ac:chgData name="Rentia Keyser" userId="04c70dde-4979-4d25-a044-9a0ebfdf364c" providerId="ADAL" clId="{FC5D1F7D-FB83-D741-A243-AE28D53E7D50}" dt="2020-05-12T11:54:57.926" v="426"/>
          <ac:spMkLst>
            <pc:docMk/>
            <pc:sldMk cId="3911249100" sldId="295"/>
            <ac:spMk id="346" creationId="{F4A08698-638B-604C-A71A-C19B344FD090}"/>
          </ac:spMkLst>
        </pc:spChg>
        <pc:spChg chg="mod">
          <ac:chgData name="Rentia Keyser" userId="04c70dde-4979-4d25-a044-9a0ebfdf364c" providerId="ADAL" clId="{FC5D1F7D-FB83-D741-A243-AE28D53E7D50}" dt="2020-05-12T11:54:57.926" v="426"/>
          <ac:spMkLst>
            <pc:docMk/>
            <pc:sldMk cId="3911249100" sldId="295"/>
            <ac:spMk id="347" creationId="{6CCB3CEC-C042-2449-9A68-03C11D142C48}"/>
          </ac:spMkLst>
        </pc:spChg>
        <pc:spChg chg="mod">
          <ac:chgData name="Rentia Keyser" userId="04c70dde-4979-4d25-a044-9a0ebfdf364c" providerId="ADAL" clId="{FC5D1F7D-FB83-D741-A243-AE28D53E7D50}" dt="2020-05-12T11:54:57.926" v="426"/>
          <ac:spMkLst>
            <pc:docMk/>
            <pc:sldMk cId="3911249100" sldId="295"/>
            <ac:spMk id="348" creationId="{8E1949B9-4A92-1846-A3AB-4263056FBD60}"/>
          </ac:spMkLst>
        </pc:spChg>
        <pc:spChg chg="mod">
          <ac:chgData name="Rentia Keyser" userId="04c70dde-4979-4d25-a044-9a0ebfdf364c" providerId="ADAL" clId="{FC5D1F7D-FB83-D741-A243-AE28D53E7D50}" dt="2020-05-12T11:54:57.926" v="426"/>
          <ac:spMkLst>
            <pc:docMk/>
            <pc:sldMk cId="3911249100" sldId="295"/>
            <ac:spMk id="349" creationId="{0945A1C5-0C47-7E4B-900F-84A4D060E749}"/>
          </ac:spMkLst>
        </pc:spChg>
        <pc:spChg chg="mod">
          <ac:chgData name="Rentia Keyser" userId="04c70dde-4979-4d25-a044-9a0ebfdf364c" providerId="ADAL" clId="{FC5D1F7D-FB83-D741-A243-AE28D53E7D50}" dt="2020-05-12T11:54:57.926" v="426"/>
          <ac:spMkLst>
            <pc:docMk/>
            <pc:sldMk cId="3911249100" sldId="295"/>
            <ac:spMk id="350" creationId="{4A80B1E5-D5AE-2A4F-BC73-B5E9065B6148}"/>
          </ac:spMkLst>
        </pc:spChg>
        <pc:spChg chg="mod">
          <ac:chgData name="Rentia Keyser" userId="04c70dde-4979-4d25-a044-9a0ebfdf364c" providerId="ADAL" clId="{FC5D1F7D-FB83-D741-A243-AE28D53E7D50}" dt="2020-05-12T11:54:57.926" v="426"/>
          <ac:spMkLst>
            <pc:docMk/>
            <pc:sldMk cId="3911249100" sldId="295"/>
            <ac:spMk id="351" creationId="{4EE0366B-7DB2-E94F-9410-4D75969F4029}"/>
          </ac:spMkLst>
        </pc:spChg>
        <pc:spChg chg="mod">
          <ac:chgData name="Rentia Keyser" userId="04c70dde-4979-4d25-a044-9a0ebfdf364c" providerId="ADAL" clId="{FC5D1F7D-FB83-D741-A243-AE28D53E7D50}" dt="2020-05-12T11:54:57.926" v="426"/>
          <ac:spMkLst>
            <pc:docMk/>
            <pc:sldMk cId="3911249100" sldId="295"/>
            <ac:spMk id="352" creationId="{931620FB-C806-DB4C-AE8C-8CDED9CEA464}"/>
          </ac:spMkLst>
        </pc:spChg>
        <pc:spChg chg="mod">
          <ac:chgData name="Rentia Keyser" userId="04c70dde-4979-4d25-a044-9a0ebfdf364c" providerId="ADAL" clId="{FC5D1F7D-FB83-D741-A243-AE28D53E7D50}" dt="2020-05-12T11:54:57.926" v="426"/>
          <ac:spMkLst>
            <pc:docMk/>
            <pc:sldMk cId="3911249100" sldId="295"/>
            <ac:spMk id="353" creationId="{E388EF11-A5F1-844A-8C33-92C8A63FFAD7}"/>
          </ac:spMkLst>
        </pc:spChg>
        <pc:spChg chg="mod">
          <ac:chgData name="Rentia Keyser" userId="04c70dde-4979-4d25-a044-9a0ebfdf364c" providerId="ADAL" clId="{FC5D1F7D-FB83-D741-A243-AE28D53E7D50}" dt="2020-05-12T11:54:57.926" v="426"/>
          <ac:spMkLst>
            <pc:docMk/>
            <pc:sldMk cId="3911249100" sldId="295"/>
            <ac:spMk id="354" creationId="{C459143C-1DDB-9A4D-B1A8-F1C3204276A2}"/>
          </ac:spMkLst>
        </pc:spChg>
        <pc:spChg chg="mod">
          <ac:chgData name="Rentia Keyser" userId="04c70dde-4979-4d25-a044-9a0ebfdf364c" providerId="ADAL" clId="{FC5D1F7D-FB83-D741-A243-AE28D53E7D50}" dt="2020-05-12T11:54:57.926" v="426"/>
          <ac:spMkLst>
            <pc:docMk/>
            <pc:sldMk cId="3911249100" sldId="295"/>
            <ac:spMk id="427" creationId="{3E12018A-0E6D-034C-B9C9-2B45A2E136BB}"/>
          </ac:spMkLst>
        </pc:spChg>
        <pc:spChg chg="mod">
          <ac:chgData name="Rentia Keyser" userId="04c70dde-4979-4d25-a044-9a0ebfdf364c" providerId="ADAL" clId="{FC5D1F7D-FB83-D741-A243-AE28D53E7D50}" dt="2020-05-12T11:54:57.926" v="426"/>
          <ac:spMkLst>
            <pc:docMk/>
            <pc:sldMk cId="3911249100" sldId="295"/>
            <ac:spMk id="428" creationId="{A048C709-360C-E449-B0B5-8FD6FCCB3EFD}"/>
          </ac:spMkLst>
        </pc:spChg>
        <pc:spChg chg="mod">
          <ac:chgData name="Rentia Keyser" userId="04c70dde-4979-4d25-a044-9a0ebfdf364c" providerId="ADAL" clId="{FC5D1F7D-FB83-D741-A243-AE28D53E7D50}" dt="2020-05-12T11:54:57.926" v="426"/>
          <ac:spMkLst>
            <pc:docMk/>
            <pc:sldMk cId="3911249100" sldId="295"/>
            <ac:spMk id="429" creationId="{1BA15A3F-FD4F-7647-BF2F-929130D8A733}"/>
          </ac:spMkLst>
        </pc:spChg>
        <pc:spChg chg="mod">
          <ac:chgData name="Rentia Keyser" userId="04c70dde-4979-4d25-a044-9a0ebfdf364c" providerId="ADAL" clId="{FC5D1F7D-FB83-D741-A243-AE28D53E7D50}" dt="2020-05-12T11:54:57.926" v="426"/>
          <ac:spMkLst>
            <pc:docMk/>
            <pc:sldMk cId="3911249100" sldId="295"/>
            <ac:spMk id="430" creationId="{45EEED9E-2728-F944-A566-B06412E98CAD}"/>
          </ac:spMkLst>
        </pc:spChg>
        <pc:spChg chg="mod">
          <ac:chgData name="Rentia Keyser" userId="04c70dde-4979-4d25-a044-9a0ebfdf364c" providerId="ADAL" clId="{FC5D1F7D-FB83-D741-A243-AE28D53E7D50}" dt="2020-05-12T11:54:57.926" v="426"/>
          <ac:spMkLst>
            <pc:docMk/>
            <pc:sldMk cId="3911249100" sldId="295"/>
            <ac:spMk id="431" creationId="{506CFA62-E77A-634D-99A7-FE097682DFFD}"/>
          </ac:spMkLst>
        </pc:spChg>
        <pc:spChg chg="mod">
          <ac:chgData name="Rentia Keyser" userId="04c70dde-4979-4d25-a044-9a0ebfdf364c" providerId="ADAL" clId="{FC5D1F7D-FB83-D741-A243-AE28D53E7D50}" dt="2020-05-12T11:54:57.926" v="426"/>
          <ac:spMkLst>
            <pc:docMk/>
            <pc:sldMk cId="3911249100" sldId="295"/>
            <ac:spMk id="432" creationId="{8B9C34AB-05B3-C44D-ABD9-23245B7B81DA}"/>
          </ac:spMkLst>
        </pc:spChg>
        <pc:spChg chg="mod">
          <ac:chgData name="Rentia Keyser" userId="04c70dde-4979-4d25-a044-9a0ebfdf364c" providerId="ADAL" clId="{FC5D1F7D-FB83-D741-A243-AE28D53E7D50}" dt="2020-05-12T11:54:57.926" v="426"/>
          <ac:spMkLst>
            <pc:docMk/>
            <pc:sldMk cId="3911249100" sldId="295"/>
            <ac:spMk id="433" creationId="{E7FD032A-3618-B94A-BB7E-95EB93A12F20}"/>
          </ac:spMkLst>
        </pc:spChg>
        <pc:spChg chg="add mod">
          <ac:chgData name="Rentia Keyser" userId="04c70dde-4979-4d25-a044-9a0ebfdf364c" providerId="ADAL" clId="{FC5D1F7D-FB83-D741-A243-AE28D53E7D50}" dt="2020-05-12T12:58:52.941" v="795" actId="1076"/>
          <ac:spMkLst>
            <pc:docMk/>
            <pc:sldMk cId="3911249100" sldId="295"/>
            <ac:spMk id="441" creationId="{D47DA694-2C54-1840-AB75-D9E1CCBC39F7}"/>
          </ac:spMkLst>
        </pc:spChg>
        <pc:spChg chg="add mod">
          <ac:chgData name="Rentia Keyser" userId="04c70dde-4979-4d25-a044-9a0ebfdf364c" providerId="ADAL" clId="{FC5D1F7D-FB83-D741-A243-AE28D53E7D50}" dt="2020-05-12T12:58:31.870" v="789" actId="1076"/>
          <ac:spMkLst>
            <pc:docMk/>
            <pc:sldMk cId="3911249100" sldId="295"/>
            <ac:spMk id="442" creationId="{E38E3798-5CCC-2B4B-9E7D-4CABB091C752}"/>
          </ac:spMkLst>
        </pc:spChg>
        <pc:spChg chg="add mod">
          <ac:chgData name="Rentia Keyser" userId="04c70dde-4979-4d25-a044-9a0ebfdf364c" providerId="ADAL" clId="{FC5D1F7D-FB83-D741-A243-AE28D53E7D50}" dt="2020-05-12T12:59:27.761" v="806" actId="14100"/>
          <ac:spMkLst>
            <pc:docMk/>
            <pc:sldMk cId="3911249100" sldId="295"/>
            <ac:spMk id="443" creationId="{8C181842-BF96-9845-B42D-6E84911F47CA}"/>
          </ac:spMkLst>
        </pc:spChg>
        <pc:spChg chg="add mod">
          <ac:chgData name="Rentia Keyser" userId="04c70dde-4979-4d25-a044-9a0ebfdf364c" providerId="ADAL" clId="{FC5D1F7D-FB83-D741-A243-AE28D53E7D50}" dt="2020-05-12T11:59:08.690" v="474" actId="571"/>
          <ac:spMkLst>
            <pc:docMk/>
            <pc:sldMk cId="3911249100" sldId="295"/>
            <ac:spMk id="444" creationId="{C6A9C090-1ED5-7940-B379-D72E76876045}"/>
          </ac:spMkLst>
        </pc:spChg>
        <pc:spChg chg="add mod">
          <ac:chgData name="Rentia Keyser" userId="04c70dde-4979-4d25-a044-9a0ebfdf364c" providerId="ADAL" clId="{FC5D1F7D-FB83-D741-A243-AE28D53E7D50}" dt="2020-05-12T11:59:08.690" v="474" actId="571"/>
          <ac:spMkLst>
            <pc:docMk/>
            <pc:sldMk cId="3911249100" sldId="295"/>
            <ac:spMk id="445" creationId="{2725CEDA-69A0-9B40-AE32-6099E66751FD}"/>
          </ac:spMkLst>
        </pc:spChg>
        <pc:spChg chg="add mod">
          <ac:chgData name="Rentia Keyser" userId="04c70dde-4979-4d25-a044-9a0ebfdf364c" providerId="ADAL" clId="{FC5D1F7D-FB83-D741-A243-AE28D53E7D50}" dt="2020-05-12T11:59:08.690" v="474" actId="571"/>
          <ac:spMkLst>
            <pc:docMk/>
            <pc:sldMk cId="3911249100" sldId="295"/>
            <ac:spMk id="446" creationId="{09CC923F-5807-5348-BC85-766764E3B8A4}"/>
          </ac:spMkLst>
        </pc:spChg>
        <pc:spChg chg="add mod">
          <ac:chgData name="Rentia Keyser" userId="04c70dde-4979-4d25-a044-9a0ebfdf364c" providerId="ADAL" clId="{FC5D1F7D-FB83-D741-A243-AE28D53E7D50}" dt="2020-05-12T11:59:08.690" v="474" actId="571"/>
          <ac:spMkLst>
            <pc:docMk/>
            <pc:sldMk cId="3911249100" sldId="295"/>
            <ac:spMk id="447" creationId="{3D434D70-0565-D64B-83C1-7B25825093AC}"/>
          </ac:spMkLst>
        </pc:spChg>
        <pc:spChg chg="add mod">
          <ac:chgData name="Rentia Keyser" userId="04c70dde-4979-4d25-a044-9a0ebfdf364c" providerId="ADAL" clId="{FC5D1F7D-FB83-D741-A243-AE28D53E7D50}" dt="2020-05-12T13:26:08.273" v="1000" actId="1076"/>
          <ac:spMkLst>
            <pc:docMk/>
            <pc:sldMk cId="3911249100" sldId="295"/>
            <ac:spMk id="448" creationId="{82FC09B3-E9FD-5444-AA8B-7A7A43C3AB7F}"/>
          </ac:spMkLst>
        </pc:spChg>
        <pc:spChg chg="add mod">
          <ac:chgData name="Rentia Keyser" userId="04c70dde-4979-4d25-a044-9a0ebfdf364c" providerId="ADAL" clId="{FC5D1F7D-FB83-D741-A243-AE28D53E7D50}" dt="2020-05-12T12:58:57.970" v="797" actId="1076"/>
          <ac:spMkLst>
            <pc:docMk/>
            <pc:sldMk cId="3911249100" sldId="295"/>
            <ac:spMk id="449" creationId="{3C90482D-7757-A540-8AEF-74629AB46381}"/>
          </ac:spMkLst>
        </pc:spChg>
        <pc:spChg chg="add mod">
          <ac:chgData name="Rentia Keyser" userId="04c70dde-4979-4d25-a044-9a0ebfdf364c" providerId="ADAL" clId="{FC5D1F7D-FB83-D741-A243-AE28D53E7D50}" dt="2020-05-13T10:19:02.553" v="1277" actId="20577"/>
          <ac:spMkLst>
            <pc:docMk/>
            <pc:sldMk cId="3911249100" sldId="295"/>
            <ac:spMk id="450" creationId="{E616849F-BC7C-184E-8447-3CC407142418}"/>
          </ac:spMkLst>
        </pc:spChg>
        <pc:spChg chg="add mod">
          <ac:chgData name="Rentia Keyser" userId="04c70dde-4979-4d25-a044-9a0ebfdf364c" providerId="ADAL" clId="{FC5D1F7D-FB83-D741-A243-AE28D53E7D50}" dt="2020-05-12T12:59:02.403" v="799" actId="1076"/>
          <ac:spMkLst>
            <pc:docMk/>
            <pc:sldMk cId="3911249100" sldId="295"/>
            <ac:spMk id="451" creationId="{A7795D64-628C-2543-A557-BCE035884DDC}"/>
          </ac:spMkLst>
        </pc:spChg>
        <pc:spChg chg="mod">
          <ac:chgData name="Rentia Keyser" userId="04c70dde-4979-4d25-a044-9a0ebfdf364c" providerId="ADAL" clId="{FC5D1F7D-FB83-D741-A243-AE28D53E7D50}" dt="2020-05-12T13:03:51.440" v="834"/>
          <ac:spMkLst>
            <pc:docMk/>
            <pc:sldMk cId="3911249100" sldId="295"/>
            <ac:spMk id="456" creationId="{624B1FC9-3950-CB48-A745-CCA2059B9E70}"/>
          </ac:spMkLst>
        </pc:spChg>
        <pc:spChg chg="mod">
          <ac:chgData name="Rentia Keyser" userId="04c70dde-4979-4d25-a044-9a0ebfdf364c" providerId="ADAL" clId="{FC5D1F7D-FB83-D741-A243-AE28D53E7D50}" dt="2020-05-12T13:03:51.440" v="834"/>
          <ac:spMkLst>
            <pc:docMk/>
            <pc:sldMk cId="3911249100" sldId="295"/>
            <ac:spMk id="457" creationId="{CFBC14C2-E16F-A143-B615-619BB0131DC2}"/>
          </ac:spMkLst>
        </pc:spChg>
        <pc:spChg chg="mod">
          <ac:chgData name="Rentia Keyser" userId="04c70dde-4979-4d25-a044-9a0ebfdf364c" providerId="ADAL" clId="{FC5D1F7D-FB83-D741-A243-AE28D53E7D50}" dt="2020-05-12T13:03:51.440" v="834"/>
          <ac:spMkLst>
            <pc:docMk/>
            <pc:sldMk cId="3911249100" sldId="295"/>
            <ac:spMk id="458" creationId="{A83A88A6-70CE-A94D-93AF-0431610E6A16}"/>
          </ac:spMkLst>
        </pc:spChg>
        <pc:spChg chg="mod">
          <ac:chgData name="Rentia Keyser" userId="04c70dde-4979-4d25-a044-9a0ebfdf364c" providerId="ADAL" clId="{FC5D1F7D-FB83-D741-A243-AE28D53E7D50}" dt="2020-05-12T13:03:51.440" v="834"/>
          <ac:spMkLst>
            <pc:docMk/>
            <pc:sldMk cId="3911249100" sldId="295"/>
            <ac:spMk id="459" creationId="{DB99AA17-9EAA-E040-874A-547C7BB75D38}"/>
          </ac:spMkLst>
        </pc:spChg>
        <pc:spChg chg="mod">
          <ac:chgData name="Rentia Keyser" userId="04c70dde-4979-4d25-a044-9a0ebfdf364c" providerId="ADAL" clId="{FC5D1F7D-FB83-D741-A243-AE28D53E7D50}" dt="2020-05-12T13:03:51.440" v="834"/>
          <ac:spMkLst>
            <pc:docMk/>
            <pc:sldMk cId="3911249100" sldId="295"/>
            <ac:spMk id="460" creationId="{5758D53A-DFC9-B748-87C3-79B281680888}"/>
          </ac:spMkLst>
        </pc:spChg>
        <pc:spChg chg="mod">
          <ac:chgData name="Rentia Keyser" userId="04c70dde-4979-4d25-a044-9a0ebfdf364c" providerId="ADAL" clId="{FC5D1F7D-FB83-D741-A243-AE28D53E7D50}" dt="2020-05-12T13:03:51.440" v="834"/>
          <ac:spMkLst>
            <pc:docMk/>
            <pc:sldMk cId="3911249100" sldId="295"/>
            <ac:spMk id="461" creationId="{FAAA0B57-C4FA-1747-B719-E90CB45BDE65}"/>
          </ac:spMkLst>
        </pc:spChg>
        <pc:spChg chg="mod">
          <ac:chgData name="Rentia Keyser" userId="04c70dde-4979-4d25-a044-9a0ebfdf364c" providerId="ADAL" clId="{FC5D1F7D-FB83-D741-A243-AE28D53E7D50}" dt="2020-05-12T13:06:33.508" v="844" actId="207"/>
          <ac:spMkLst>
            <pc:docMk/>
            <pc:sldMk cId="3911249100" sldId="295"/>
            <ac:spMk id="462" creationId="{D3DEA478-0863-234F-85BA-5C41A03F51ED}"/>
          </ac:spMkLst>
        </pc:spChg>
        <pc:spChg chg="mod">
          <ac:chgData name="Rentia Keyser" userId="04c70dde-4979-4d25-a044-9a0ebfdf364c" providerId="ADAL" clId="{FC5D1F7D-FB83-D741-A243-AE28D53E7D50}" dt="2020-05-12T13:03:51.440" v="834"/>
          <ac:spMkLst>
            <pc:docMk/>
            <pc:sldMk cId="3911249100" sldId="295"/>
            <ac:spMk id="463" creationId="{02D230B3-D57F-FC4B-89AB-11838010356A}"/>
          </ac:spMkLst>
        </pc:spChg>
        <pc:spChg chg="mod">
          <ac:chgData name="Rentia Keyser" userId="04c70dde-4979-4d25-a044-9a0ebfdf364c" providerId="ADAL" clId="{FC5D1F7D-FB83-D741-A243-AE28D53E7D50}" dt="2020-05-12T13:03:51.440" v="834"/>
          <ac:spMkLst>
            <pc:docMk/>
            <pc:sldMk cId="3911249100" sldId="295"/>
            <ac:spMk id="464" creationId="{2351A767-291E-7B43-8FC3-235459060A65}"/>
          </ac:spMkLst>
        </pc:spChg>
        <pc:spChg chg="mod">
          <ac:chgData name="Rentia Keyser" userId="04c70dde-4979-4d25-a044-9a0ebfdf364c" providerId="ADAL" clId="{FC5D1F7D-FB83-D741-A243-AE28D53E7D50}" dt="2020-05-12T13:03:51.440" v="834"/>
          <ac:spMkLst>
            <pc:docMk/>
            <pc:sldMk cId="3911249100" sldId="295"/>
            <ac:spMk id="465" creationId="{D084EBA3-2693-C744-BB7C-82B59C8C2AF8}"/>
          </ac:spMkLst>
        </pc:spChg>
        <pc:spChg chg="mod">
          <ac:chgData name="Rentia Keyser" userId="04c70dde-4979-4d25-a044-9a0ebfdf364c" providerId="ADAL" clId="{FC5D1F7D-FB83-D741-A243-AE28D53E7D50}" dt="2020-05-12T13:03:51.440" v="834"/>
          <ac:spMkLst>
            <pc:docMk/>
            <pc:sldMk cId="3911249100" sldId="295"/>
            <ac:spMk id="466" creationId="{6980C8E8-9B00-3549-B975-C24C344F014A}"/>
          </ac:spMkLst>
        </pc:spChg>
        <pc:spChg chg="mod">
          <ac:chgData name="Rentia Keyser" userId="04c70dde-4979-4d25-a044-9a0ebfdf364c" providerId="ADAL" clId="{FC5D1F7D-FB83-D741-A243-AE28D53E7D50}" dt="2020-05-12T13:03:51.440" v="834"/>
          <ac:spMkLst>
            <pc:docMk/>
            <pc:sldMk cId="3911249100" sldId="295"/>
            <ac:spMk id="467" creationId="{457D2448-5735-3D48-98C5-715D6FEEF623}"/>
          </ac:spMkLst>
        </pc:spChg>
        <pc:spChg chg="mod">
          <ac:chgData name="Rentia Keyser" userId="04c70dde-4979-4d25-a044-9a0ebfdf364c" providerId="ADAL" clId="{FC5D1F7D-FB83-D741-A243-AE28D53E7D50}" dt="2020-05-12T13:03:51.440" v="834"/>
          <ac:spMkLst>
            <pc:docMk/>
            <pc:sldMk cId="3911249100" sldId="295"/>
            <ac:spMk id="468" creationId="{DD2E7BB3-7A73-F54F-859A-8ACDDD3764E1}"/>
          </ac:spMkLst>
        </pc:spChg>
        <pc:spChg chg="mod">
          <ac:chgData name="Rentia Keyser" userId="04c70dde-4979-4d25-a044-9a0ebfdf364c" providerId="ADAL" clId="{FC5D1F7D-FB83-D741-A243-AE28D53E7D50}" dt="2020-05-12T13:03:51.440" v="834"/>
          <ac:spMkLst>
            <pc:docMk/>
            <pc:sldMk cId="3911249100" sldId="295"/>
            <ac:spMk id="469" creationId="{59028E49-B3CB-C747-890C-0FF5B04AB13F}"/>
          </ac:spMkLst>
        </pc:spChg>
        <pc:spChg chg="mod">
          <ac:chgData name="Rentia Keyser" userId="04c70dde-4979-4d25-a044-9a0ebfdf364c" providerId="ADAL" clId="{FC5D1F7D-FB83-D741-A243-AE28D53E7D50}" dt="2020-05-12T13:03:51.440" v="834"/>
          <ac:spMkLst>
            <pc:docMk/>
            <pc:sldMk cId="3911249100" sldId="295"/>
            <ac:spMk id="470" creationId="{2B17D575-0AA9-F14C-9251-E5695528F421}"/>
          </ac:spMkLst>
        </pc:spChg>
        <pc:spChg chg="mod">
          <ac:chgData name="Rentia Keyser" userId="04c70dde-4979-4d25-a044-9a0ebfdf364c" providerId="ADAL" clId="{FC5D1F7D-FB83-D741-A243-AE28D53E7D50}" dt="2020-05-12T13:03:51.440" v="834"/>
          <ac:spMkLst>
            <pc:docMk/>
            <pc:sldMk cId="3911249100" sldId="295"/>
            <ac:spMk id="471" creationId="{2D2CB06D-870B-5A42-8689-335E28C3476F}"/>
          </ac:spMkLst>
        </pc:spChg>
        <pc:spChg chg="mod">
          <ac:chgData name="Rentia Keyser" userId="04c70dde-4979-4d25-a044-9a0ebfdf364c" providerId="ADAL" clId="{FC5D1F7D-FB83-D741-A243-AE28D53E7D50}" dt="2020-05-12T13:03:51.440" v="834"/>
          <ac:spMkLst>
            <pc:docMk/>
            <pc:sldMk cId="3911249100" sldId="295"/>
            <ac:spMk id="472" creationId="{83901040-F71E-B148-A134-6A7718024D1D}"/>
          </ac:spMkLst>
        </pc:spChg>
        <pc:spChg chg="mod">
          <ac:chgData name="Rentia Keyser" userId="04c70dde-4979-4d25-a044-9a0ebfdf364c" providerId="ADAL" clId="{FC5D1F7D-FB83-D741-A243-AE28D53E7D50}" dt="2020-05-12T13:03:51.440" v="834"/>
          <ac:spMkLst>
            <pc:docMk/>
            <pc:sldMk cId="3911249100" sldId="295"/>
            <ac:spMk id="473" creationId="{E7793482-52AE-784A-A71A-F38F35BBAB92}"/>
          </ac:spMkLst>
        </pc:spChg>
        <pc:spChg chg="mod">
          <ac:chgData name="Rentia Keyser" userId="04c70dde-4979-4d25-a044-9a0ebfdf364c" providerId="ADAL" clId="{FC5D1F7D-FB83-D741-A243-AE28D53E7D50}" dt="2020-05-12T13:03:51.440" v="834"/>
          <ac:spMkLst>
            <pc:docMk/>
            <pc:sldMk cId="3911249100" sldId="295"/>
            <ac:spMk id="474" creationId="{E56BFD63-33F2-BB40-9C23-47550BCB29C5}"/>
          </ac:spMkLst>
        </pc:spChg>
        <pc:spChg chg="mod">
          <ac:chgData name="Rentia Keyser" userId="04c70dde-4979-4d25-a044-9a0ebfdf364c" providerId="ADAL" clId="{FC5D1F7D-FB83-D741-A243-AE28D53E7D50}" dt="2020-05-12T13:03:51.440" v="834"/>
          <ac:spMkLst>
            <pc:docMk/>
            <pc:sldMk cId="3911249100" sldId="295"/>
            <ac:spMk id="475" creationId="{A40FCED7-8CD3-8248-8697-C904B9968257}"/>
          </ac:spMkLst>
        </pc:spChg>
        <pc:spChg chg="mod">
          <ac:chgData name="Rentia Keyser" userId="04c70dde-4979-4d25-a044-9a0ebfdf364c" providerId="ADAL" clId="{FC5D1F7D-FB83-D741-A243-AE28D53E7D50}" dt="2020-05-12T13:03:51.440" v="834"/>
          <ac:spMkLst>
            <pc:docMk/>
            <pc:sldMk cId="3911249100" sldId="295"/>
            <ac:spMk id="476" creationId="{0C91178F-2F59-9341-97A8-8E38A34B6145}"/>
          </ac:spMkLst>
        </pc:spChg>
        <pc:spChg chg="mod">
          <ac:chgData name="Rentia Keyser" userId="04c70dde-4979-4d25-a044-9a0ebfdf364c" providerId="ADAL" clId="{FC5D1F7D-FB83-D741-A243-AE28D53E7D50}" dt="2020-05-12T13:03:51.440" v="834"/>
          <ac:spMkLst>
            <pc:docMk/>
            <pc:sldMk cId="3911249100" sldId="295"/>
            <ac:spMk id="477" creationId="{96C36035-1CDC-C745-80D1-6B29B6EDA4ED}"/>
          </ac:spMkLst>
        </pc:spChg>
        <pc:spChg chg="mod">
          <ac:chgData name="Rentia Keyser" userId="04c70dde-4979-4d25-a044-9a0ebfdf364c" providerId="ADAL" clId="{FC5D1F7D-FB83-D741-A243-AE28D53E7D50}" dt="2020-05-12T13:03:51.440" v="834"/>
          <ac:spMkLst>
            <pc:docMk/>
            <pc:sldMk cId="3911249100" sldId="295"/>
            <ac:spMk id="478" creationId="{B9563D67-9D5F-9146-8C26-2508F2942FE6}"/>
          </ac:spMkLst>
        </pc:spChg>
        <pc:spChg chg="mod">
          <ac:chgData name="Rentia Keyser" userId="04c70dde-4979-4d25-a044-9a0ebfdf364c" providerId="ADAL" clId="{FC5D1F7D-FB83-D741-A243-AE28D53E7D50}" dt="2020-05-12T13:03:51.440" v="834"/>
          <ac:spMkLst>
            <pc:docMk/>
            <pc:sldMk cId="3911249100" sldId="295"/>
            <ac:spMk id="479" creationId="{628EC483-7E43-9D4A-B6E7-E2D33D283EE8}"/>
          </ac:spMkLst>
        </pc:spChg>
        <pc:spChg chg="mod">
          <ac:chgData name="Rentia Keyser" userId="04c70dde-4979-4d25-a044-9a0ebfdf364c" providerId="ADAL" clId="{FC5D1F7D-FB83-D741-A243-AE28D53E7D50}" dt="2020-05-12T13:03:51.440" v="834"/>
          <ac:spMkLst>
            <pc:docMk/>
            <pc:sldMk cId="3911249100" sldId="295"/>
            <ac:spMk id="480" creationId="{1C472DCB-C5CA-3248-8CD7-A4A761BCF2F4}"/>
          </ac:spMkLst>
        </pc:spChg>
        <pc:spChg chg="mod">
          <ac:chgData name="Rentia Keyser" userId="04c70dde-4979-4d25-a044-9a0ebfdf364c" providerId="ADAL" clId="{FC5D1F7D-FB83-D741-A243-AE28D53E7D50}" dt="2020-05-12T13:03:51.440" v="834"/>
          <ac:spMkLst>
            <pc:docMk/>
            <pc:sldMk cId="3911249100" sldId="295"/>
            <ac:spMk id="481" creationId="{16DFDBE2-B284-0941-8E8A-E9CD1CF4AD9A}"/>
          </ac:spMkLst>
        </pc:spChg>
        <pc:spChg chg="mod">
          <ac:chgData name="Rentia Keyser" userId="04c70dde-4979-4d25-a044-9a0ebfdf364c" providerId="ADAL" clId="{FC5D1F7D-FB83-D741-A243-AE28D53E7D50}" dt="2020-05-12T13:03:51.440" v="834"/>
          <ac:spMkLst>
            <pc:docMk/>
            <pc:sldMk cId="3911249100" sldId="295"/>
            <ac:spMk id="482" creationId="{BB5125AA-EF06-BC40-9936-B7C32161DA92}"/>
          </ac:spMkLst>
        </pc:spChg>
        <pc:spChg chg="mod">
          <ac:chgData name="Rentia Keyser" userId="04c70dde-4979-4d25-a044-9a0ebfdf364c" providerId="ADAL" clId="{FC5D1F7D-FB83-D741-A243-AE28D53E7D50}" dt="2020-05-12T13:03:51.440" v="834"/>
          <ac:spMkLst>
            <pc:docMk/>
            <pc:sldMk cId="3911249100" sldId="295"/>
            <ac:spMk id="483" creationId="{6C9B30A1-F8B6-114C-BF42-99463295FCF3}"/>
          </ac:spMkLst>
        </pc:spChg>
        <pc:spChg chg="mod">
          <ac:chgData name="Rentia Keyser" userId="04c70dde-4979-4d25-a044-9a0ebfdf364c" providerId="ADAL" clId="{FC5D1F7D-FB83-D741-A243-AE28D53E7D50}" dt="2020-05-12T13:03:51.440" v="834"/>
          <ac:spMkLst>
            <pc:docMk/>
            <pc:sldMk cId="3911249100" sldId="295"/>
            <ac:spMk id="484" creationId="{1617FD69-D789-B04C-8116-C626C60EAA29}"/>
          </ac:spMkLst>
        </pc:spChg>
        <pc:spChg chg="mod">
          <ac:chgData name="Rentia Keyser" userId="04c70dde-4979-4d25-a044-9a0ebfdf364c" providerId="ADAL" clId="{FC5D1F7D-FB83-D741-A243-AE28D53E7D50}" dt="2020-05-12T13:03:51.440" v="834"/>
          <ac:spMkLst>
            <pc:docMk/>
            <pc:sldMk cId="3911249100" sldId="295"/>
            <ac:spMk id="485" creationId="{2DA7E4C9-37CC-B044-8973-01F645784860}"/>
          </ac:spMkLst>
        </pc:spChg>
        <pc:spChg chg="mod">
          <ac:chgData name="Rentia Keyser" userId="04c70dde-4979-4d25-a044-9a0ebfdf364c" providerId="ADAL" clId="{FC5D1F7D-FB83-D741-A243-AE28D53E7D50}" dt="2020-05-12T13:03:51.440" v="834"/>
          <ac:spMkLst>
            <pc:docMk/>
            <pc:sldMk cId="3911249100" sldId="295"/>
            <ac:spMk id="486" creationId="{AC2D2ECF-865D-9B4C-BFCD-ABF2358FA151}"/>
          </ac:spMkLst>
        </pc:spChg>
        <pc:spChg chg="mod">
          <ac:chgData name="Rentia Keyser" userId="04c70dde-4979-4d25-a044-9a0ebfdf364c" providerId="ADAL" clId="{FC5D1F7D-FB83-D741-A243-AE28D53E7D50}" dt="2020-05-12T13:03:51.440" v="834"/>
          <ac:spMkLst>
            <pc:docMk/>
            <pc:sldMk cId="3911249100" sldId="295"/>
            <ac:spMk id="487" creationId="{7127D996-09B5-6F44-BE99-245A91538A3D}"/>
          </ac:spMkLst>
        </pc:spChg>
        <pc:spChg chg="mod">
          <ac:chgData name="Rentia Keyser" userId="04c70dde-4979-4d25-a044-9a0ebfdf364c" providerId="ADAL" clId="{FC5D1F7D-FB83-D741-A243-AE28D53E7D50}" dt="2020-05-12T13:03:51.440" v="834"/>
          <ac:spMkLst>
            <pc:docMk/>
            <pc:sldMk cId="3911249100" sldId="295"/>
            <ac:spMk id="488" creationId="{981E6FA4-6A24-3445-A45B-1ABC810D11EE}"/>
          </ac:spMkLst>
        </pc:spChg>
        <pc:spChg chg="mod">
          <ac:chgData name="Rentia Keyser" userId="04c70dde-4979-4d25-a044-9a0ebfdf364c" providerId="ADAL" clId="{FC5D1F7D-FB83-D741-A243-AE28D53E7D50}" dt="2020-05-12T13:03:51.440" v="834"/>
          <ac:spMkLst>
            <pc:docMk/>
            <pc:sldMk cId="3911249100" sldId="295"/>
            <ac:spMk id="489" creationId="{15C8C8D8-3BFA-6344-BA56-F578EFB52062}"/>
          </ac:spMkLst>
        </pc:spChg>
        <pc:spChg chg="mod">
          <ac:chgData name="Rentia Keyser" userId="04c70dde-4979-4d25-a044-9a0ebfdf364c" providerId="ADAL" clId="{FC5D1F7D-FB83-D741-A243-AE28D53E7D50}" dt="2020-05-12T13:03:51.440" v="834"/>
          <ac:spMkLst>
            <pc:docMk/>
            <pc:sldMk cId="3911249100" sldId="295"/>
            <ac:spMk id="490" creationId="{4C80C1FC-48FC-B24B-B84C-D3C4AB7F5CEE}"/>
          </ac:spMkLst>
        </pc:spChg>
        <pc:spChg chg="mod">
          <ac:chgData name="Rentia Keyser" userId="04c70dde-4979-4d25-a044-9a0ebfdf364c" providerId="ADAL" clId="{FC5D1F7D-FB83-D741-A243-AE28D53E7D50}" dt="2020-05-12T13:03:51.440" v="834"/>
          <ac:spMkLst>
            <pc:docMk/>
            <pc:sldMk cId="3911249100" sldId="295"/>
            <ac:spMk id="491" creationId="{3C3DEE85-3404-C043-9032-CA2B0A842694}"/>
          </ac:spMkLst>
        </pc:spChg>
        <pc:spChg chg="mod">
          <ac:chgData name="Rentia Keyser" userId="04c70dde-4979-4d25-a044-9a0ebfdf364c" providerId="ADAL" clId="{FC5D1F7D-FB83-D741-A243-AE28D53E7D50}" dt="2020-05-12T13:03:51.440" v="834"/>
          <ac:spMkLst>
            <pc:docMk/>
            <pc:sldMk cId="3911249100" sldId="295"/>
            <ac:spMk id="492" creationId="{C2C6214E-F9C2-DA4E-805C-7F23F6670BD8}"/>
          </ac:spMkLst>
        </pc:spChg>
        <pc:spChg chg="mod">
          <ac:chgData name="Rentia Keyser" userId="04c70dde-4979-4d25-a044-9a0ebfdf364c" providerId="ADAL" clId="{FC5D1F7D-FB83-D741-A243-AE28D53E7D50}" dt="2020-05-12T13:03:51.440" v="834"/>
          <ac:spMkLst>
            <pc:docMk/>
            <pc:sldMk cId="3911249100" sldId="295"/>
            <ac:spMk id="493" creationId="{C7FCC9A9-C092-5445-BD8A-CB9813B8F743}"/>
          </ac:spMkLst>
        </pc:spChg>
        <pc:spChg chg="mod">
          <ac:chgData name="Rentia Keyser" userId="04c70dde-4979-4d25-a044-9a0ebfdf364c" providerId="ADAL" clId="{FC5D1F7D-FB83-D741-A243-AE28D53E7D50}" dt="2020-05-12T13:03:51.440" v="834"/>
          <ac:spMkLst>
            <pc:docMk/>
            <pc:sldMk cId="3911249100" sldId="295"/>
            <ac:spMk id="494" creationId="{ED390B7E-3EF8-424B-A773-CCE4457044FF}"/>
          </ac:spMkLst>
        </pc:spChg>
        <pc:spChg chg="mod">
          <ac:chgData name="Rentia Keyser" userId="04c70dde-4979-4d25-a044-9a0ebfdf364c" providerId="ADAL" clId="{FC5D1F7D-FB83-D741-A243-AE28D53E7D50}" dt="2020-05-12T13:03:51.440" v="834"/>
          <ac:spMkLst>
            <pc:docMk/>
            <pc:sldMk cId="3911249100" sldId="295"/>
            <ac:spMk id="495" creationId="{D5F17F97-175E-9345-A4C3-2DF9C37EB601}"/>
          </ac:spMkLst>
        </pc:spChg>
        <pc:spChg chg="mod">
          <ac:chgData name="Rentia Keyser" userId="04c70dde-4979-4d25-a044-9a0ebfdf364c" providerId="ADAL" clId="{FC5D1F7D-FB83-D741-A243-AE28D53E7D50}" dt="2020-05-12T13:03:51.440" v="834"/>
          <ac:spMkLst>
            <pc:docMk/>
            <pc:sldMk cId="3911249100" sldId="295"/>
            <ac:spMk id="496" creationId="{D1822B78-C9C1-9541-AA06-8B88AD5F73C8}"/>
          </ac:spMkLst>
        </pc:spChg>
        <pc:spChg chg="mod">
          <ac:chgData name="Rentia Keyser" userId="04c70dde-4979-4d25-a044-9a0ebfdf364c" providerId="ADAL" clId="{FC5D1F7D-FB83-D741-A243-AE28D53E7D50}" dt="2020-05-12T13:03:51.440" v="834"/>
          <ac:spMkLst>
            <pc:docMk/>
            <pc:sldMk cId="3911249100" sldId="295"/>
            <ac:spMk id="497" creationId="{41BC9501-0EE6-8647-8D73-7521DC2AA7BA}"/>
          </ac:spMkLst>
        </pc:spChg>
        <pc:spChg chg="mod">
          <ac:chgData name="Rentia Keyser" userId="04c70dde-4979-4d25-a044-9a0ebfdf364c" providerId="ADAL" clId="{FC5D1F7D-FB83-D741-A243-AE28D53E7D50}" dt="2020-05-12T13:03:51.440" v="834"/>
          <ac:spMkLst>
            <pc:docMk/>
            <pc:sldMk cId="3911249100" sldId="295"/>
            <ac:spMk id="498" creationId="{155CE8FF-70F5-A541-97A6-B52DF93BFD2C}"/>
          </ac:spMkLst>
        </pc:spChg>
        <pc:spChg chg="mod">
          <ac:chgData name="Rentia Keyser" userId="04c70dde-4979-4d25-a044-9a0ebfdf364c" providerId="ADAL" clId="{FC5D1F7D-FB83-D741-A243-AE28D53E7D50}" dt="2020-05-12T13:03:51.440" v="834"/>
          <ac:spMkLst>
            <pc:docMk/>
            <pc:sldMk cId="3911249100" sldId="295"/>
            <ac:spMk id="499" creationId="{D743DDB3-C85D-B54C-A9D8-445DD710FF43}"/>
          </ac:spMkLst>
        </pc:spChg>
        <pc:spChg chg="mod">
          <ac:chgData name="Rentia Keyser" userId="04c70dde-4979-4d25-a044-9a0ebfdf364c" providerId="ADAL" clId="{FC5D1F7D-FB83-D741-A243-AE28D53E7D50}" dt="2020-05-12T13:03:51.440" v="834"/>
          <ac:spMkLst>
            <pc:docMk/>
            <pc:sldMk cId="3911249100" sldId="295"/>
            <ac:spMk id="500" creationId="{00A5B601-18CC-0849-82CC-8BE9632D7510}"/>
          </ac:spMkLst>
        </pc:spChg>
        <pc:spChg chg="mod">
          <ac:chgData name="Rentia Keyser" userId="04c70dde-4979-4d25-a044-9a0ebfdf364c" providerId="ADAL" clId="{FC5D1F7D-FB83-D741-A243-AE28D53E7D50}" dt="2020-05-12T13:03:51.440" v="834"/>
          <ac:spMkLst>
            <pc:docMk/>
            <pc:sldMk cId="3911249100" sldId="295"/>
            <ac:spMk id="501" creationId="{9C28FB6F-7CE2-EC43-B32F-DA9F7FED9543}"/>
          </ac:spMkLst>
        </pc:spChg>
        <pc:spChg chg="mod">
          <ac:chgData name="Rentia Keyser" userId="04c70dde-4979-4d25-a044-9a0ebfdf364c" providerId="ADAL" clId="{FC5D1F7D-FB83-D741-A243-AE28D53E7D50}" dt="2020-05-12T13:03:51.440" v="834"/>
          <ac:spMkLst>
            <pc:docMk/>
            <pc:sldMk cId="3911249100" sldId="295"/>
            <ac:spMk id="502" creationId="{4E0033E0-C29D-FE41-A044-9B1F75D398B9}"/>
          </ac:spMkLst>
        </pc:spChg>
        <pc:spChg chg="mod">
          <ac:chgData name="Rentia Keyser" userId="04c70dde-4979-4d25-a044-9a0ebfdf364c" providerId="ADAL" clId="{FC5D1F7D-FB83-D741-A243-AE28D53E7D50}" dt="2020-05-12T13:03:51.440" v="834"/>
          <ac:spMkLst>
            <pc:docMk/>
            <pc:sldMk cId="3911249100" sldId="295"/>
            <ac:spMk id="503" creationId="{99C5EE19-8BA6-184F-8492-4FC2464694EF}"/>
          </ac:spMkLst>
        </pc:spChg>
        <pc:spChg chg="mod">
          <ac:chgData name="Rentia Keyser" userId="04c70dde-4979-4d25-a044-9a0ebfdf364c" providerId="ADAL" clId="{FC5D1F7D-FB83-D741-A243-AE28D53E7D50}" dt="2020-05-12T13:03:51.440" v="834"/>
          <ac:spMkLst>
            <pc:docMk/>
            <pc:sldMk cId="3911249100" sldId="295"/>
            <ac:spMk id="504" creationId="{35D9D1D3-B3B9-8B40-842D-16B0A5EAE5C5}"/>
          </ac:spMkLst>
        </pc:spChg>
        <pc:spChg chg="mod">
          <ac:chgData name="Rentia Keyser" userId="04c70dde-4979-4d25-a044-9a0ebfdf364c" providerId="ADAL" clId="{FC5D1F7D-FB83-D741-A243-AE28D53E7D50}" dt="2020-05-12T13:03:51.440" v="834"/>
          <ac:spMkLst>
            <pc:docMk/>
            <pc:sldMk cId="3911249100" sldId="295"/>
            <ac:spMk id="505" creationId="{34E0BA00-E7C8-4F46-A41C-20694F8F56D6}"/>
          </ac:spMkLst>
        </pc:spChg>
        <pc:spChg chg="mod">
          <ac:chgData name="Rentia Keyser" userId="04c70dde-4979-4d25-a044-9a0ebfdf364c" providerId="ADAL" clId="{FC5D1F7D-FB83-D741-A243-AE28D53E7D50}" dt="2020-05-12T13:03:51.440" v="834"/>
          <ac:spMkLst>
            <pc:docMk/>
            <pc:sldMk cId="3911249100" sldId="295"/>
            <ac:spMk id="506" creationId="{45C86CBB-ED86-B941-A9BC-48A924171B18}"/>
          </ac:spMkLst>
        </pc:spChg>
        <pc:spChg chg="mod">
          <ac:chgData name="Rentia Keyser" userId="04c70dde-4979-4d25-a044-9a0ebfdf364c" providerId="ADAL" clId="{FC5D1F7D-FB83-D741-A243-AE28D53E7D50}" dt="2020-05-12T13:03:51.440" v="834"/>
          <ac:spMkLst>
            <pc:docMk/>
            <pc:sldMk cId="3911249100" sldId="295"/>
            <ac:spMk id="507" creationId="{0E8FE254-D35C-F44F-A291-0E85A265D9BA}"/>
          </ac:spMkLst>
        </pc:spChg>
        <pc:spChg chg="mod">
          <ac:chgData name="Rentia Keyser" userId="04c70dde-4979-4d25-a044-9a0ebfdf364c" providerId="ADAL" clId="{FC5D1F7D-FB83-D741-A243-AE28D53E7D50}" dt="2020-05-12T13:03:51.440" v="834"/>
          <ac:spMkLst>
            <pc:docMk/>
            <pc:sldMk cId="3911249100" sldId="295"/>
            <ac:spMk id="508" creationId="{A71F7B82-6261-774C-AA8F-C4CC0BC03EAA}"/>
          </ac:spMkLst>
        </pc:spChg>
        <pc:spChg chg="mod">
          <ac:chgData name="Rentia Keyser" userId="04c70dde-4979-4d25-a044-9a0ebfdf364c" providerId="ADAL" clId="{FC5D1F7D-FB83-D741-A243-AE28D53E7D50}" dt="2020-05-12T13:03:51.440" v="834"/>
          <ac:spMkLst>
            <pc:docMk/>
            <pc:sldMk cId="3911249100" sldId="295"/>
            <ac:spMk id="509" creationId="{BBAE5C29-FD12-BA42-BD8C-D7379DF6556A}"/>
          </ac:spMkLst>
        </pc:spChg>
        <pc:spChg chg="mod">
          <ac:chgData name="Rentia Keyser" userId="04c70dde-4979-4d25-a044-9a0ebfdf364c" providerId="ADAL" clId="{FC5D1F7D-FB83-D741-A243-AE28D53E7D50}" dt="2020-05-12T13:03:51.440" v="834"/>
          <ac:spMkLst>
            <pc:docMk/>
            <pc:sldMk cId="3911249100" sldId="295"/>
            <ac:spMk id="510" creationId="{FE6B867E-71F3-6C4E-880E-F62F8458EF5D}"/>
          </ac:spMkLst>
        </pc:spChg>
        <pc:spChg chg="mod">
          <ac:chgData name="Rentia Keyser" userId="04c70dde-4979-4d25-a044-9a0ebfdf364c" providerId="ADAL" clId="{FC5D1F7D-FB83-D741-A243-AE28D53E7D50}" dt="2020-05-12T13:03:51.440" v="834"/>
          <ac:spMkLst>
            <pc:docMk/>
            <pc:sldMk cId="3911249100" sldId="295"/>
            <ac:spMk id="511" creationId="{A03436E3-01FD-D547-A9D0-0A0306357ABC}"/>
          </ac:spMkLst>
        </pc:spChg>
        <pc:spChg chg="mod">
          <ac:chgData name="Rentia Keyser" userId="04c70dde-4979-4d25-a044-9a0ebfdf364c" providerId="ADAL" clId="{FC5D1F7D-FB83-D741-A243-AE28D53E7D50}" dt="2020-05-12T13:03:51.440" v="834"/>
          <ac:spMkLst>
            <pc:docMk/>
            <pc:sldMk cId="3911249100" sldId="295"/>
            <ac:spMk id="512" creationId="{8CE9C8D6-45F7-8D44-9D7F-3A1945A498F9}"/>
          </ac:spMkLst>
        </pc:spChg>
        <pc:spChg chg="mod">
          <ac:chgData name="Rentia Keyser" userId="04c70dde-4979-4d25-a044-9a0ebfdf364c" providerId="ADAL" clId="{FC5D1F7D-FB83-D741-A243-AE28D53E7D50}" dt="2020-05-12T13:03:51.440" v="834"/>
          <ac:spMkLst>
            <pc:docMk/>
            <pc:sldMk cId="3911249100" sldId="295"/>
            <ac:spMk id="513" creationId="{6B9511A3-E78B-AA48-B793-5E271789BE2F}"/>
          </ac:spMkLst>
        </pc:spChg>
        <pc:spChg chg="mod">
          <ac:chgData name="Rentia Keyser" userId="04c70dde-4979-4d25-a044-9a0ebfdf364c" providerId="ADAL" clId="{FC5D1F7D-FB83-D741-A243-AE28D53E7D50}" dt="2020-05-12T13:03:51.440" v="834"/>
          <ac:spMkLst>
            <pc:docMk/>
            <pc:sldMk cId="3911249100" sldId="295"/>
            <ac:spMk id="514" creationId="{DE65580C-DF10-0241-8D66-7D13476B4F4B}"/>
          </ac:spMkLst>
        </pc:spChg>
        <pc:spChg chg="mod">
          <ac:chgData name="Rentia Keyser" userId="04c70dde-4979-4d25-a044-9a0ebfdf364c" providerId="ADAL" clId="{FC5D1F7D-FB83-D741-A243-AE28D53E7D50}" dt="2020-05-12T13:03:51.440" v="834"/>
          <ac:spMkLst>
            <pc:docMk/>
            <pc:sldMk cId="3911249100" sldId="295"/>
            <ac:spMk id="515" creationId="{A6DA2897-EA11-F043-82B5-0FDB9AAC5736}"/>
          </ac:spMkLst>
        </pc:spChg>
        <pc:spChg chg="mod">
          <ac:chgData name="Rentia Keyser" userId="04c70dde-4979-4d25-a044-9a0ebfdf364c" providerId="ADAL" clId="{FC5D1F7D-FB83-D741-A243-AE28D53E7D50}" dt="2020-05-12T13:03:51.440" v="834"/>
          <ac:spMkLst>
            <pc:docMk/>
            <pc:sldMk cId="3911249100" sldId="295"/>
            <ac:spMk id="516" creationId="{BD9A1FC2-EC41-7946-84A3-6ABC0E5C1FA3}"/>
          </ac:spMkLst>
        </pc:spChg>
        <pc:spChg chg="mod">
          <ac:chgData name="Rentia Keyser" userId="04c70dde-4979-4d25-a044-9a0ebfdf364c" providerId="ADAL" clId="{FC5D1F7D-FB83-D741-A243-AE28D53E7D50}" dt="2020-05-12T13:03:51.440" v="834"/>
          <ac:spMkLst>
            <pc:docMk/>
            <pc:sldMk cId="3911249100" sldId="295"/>
            <ac:spMk id="517" creationId="{088EEB4C-1D4C-394B-BE2A-362F10A61BDC}"/>
          </ac:spMkLst>
        </pc:spChg>
        <pc:spChg chg="mod">
          <ac:chgData name="Rentia Keyser" userId="04c70dde-4979-4d25-a044-9a0ebfdf364c" providerId="ADAL" clId="{FC5D1F7D-FB83-D741-A243-AE28D53E7D50}" dt="2020-05-12T13:03:51.440" v="834"/>
          <ac:spMkLst>
            <pc:docMk/>
            <pc:sldMk cId="3911249100" sldId="295"/>
            <ac:spMk id="518" creationId="{E61E001D-DA9A-824C-A39B-F7C5EBCA03FC}"/>
          </ac:spMkLst>
        </pc:spChg>
        <pc:spChg chg="mod">
          <ac:chgData name="Rentia Keyser" userId="04c70dde-4979-4d25-a044-9a0ebfdf364c" providerId="ADAL" clId="{FC5D1F7D-FB83-D741-A243-AE28D53E7D50}" dt="2020-05-12T13:03:51.440" v="834"/>
          <ac:spMkLst>
            <pc:docMk/>
            <pc:sldMk cId="3911249100" sldId="295"/>
            <ac:spMk id="519" creationId="{969C1FB7-B504-5B47-916C-C778C3B33E15}"/>
          </ac:spMkLst>
        </pc:spChg>
        <pc:spChg chg="mod">
          <ac:chgData name="Rentia Keyser" userId="04c70dde-4979-4d25-a044-9a0ebfdf364c" providerId="ADAL" clId="{FC5D1F7D-FB83-D741-A243-AE28D53E7D50}" dt="2020-05-12T13:03:51.440" v="834"/>
          <ac:spMkLst>
            <pc:docMk/>
            <pc:sldMk cId="3911249100" sldId="295"/>
            <ac:spMk id="520" creationId="{8A9080DE-76C2-7349-90ED-FC25926441BD}"/>
          </ac:spMkLst>
        </pc:spChg>
        <pc:spChg chg="del mod">
          <ac:chgData name="Rentia Keyser" userId="04c70dde-4979-4d25-a044-9a0ebfdf364c" providerId="ADAL" clId="{FC5D1F7D-FB83-D741-A243-AE28D53E7D50}" dt="2020-05-12T13:03:51.440" v="834"/>
          <ac:spMkLst>
            <pc:docMk/>
            <pc:sldMk cId="3911249100" sldId="295"/>
            <ac:spMk id="521" creationId="{60782F41-9442-A94C-AEC1-F289EF18C052}"/>
          </ac:spMkLst>
        </pc:spChg>
        <pc:spChg chg="mod">
          <ac:chgData name="Rentia Keyser" userId="04c70dde-4979-4d25-a044-9a0ebfdf364c" providerId="ADAL" clId="{FC5D1F7D-FB83-D741-A243-AE28D53E7D50}" dt="2020-05-12T13:03:51.440" v="834"/>
          <ac:spMkLst>
            <pc:docMk/>
            <pc:sldMk cId="3911249100" sldId="295"/>
            <ac:spMk id="522" creationId="{AEE7EAD1-E940-4846-AC52-E78A176B0DD7}"/>
          </ac:spMkLst>
        </pc:spChg>
        <pc:spChg chg="mod">
          <ac:chgData name="Rentia Keyser" userId="04c70dde-4979-4d25-a044-9a0ebfdf364c" providerId="ADAL" clId="{FC5D1F7D-FB83-D741-A243-AE28D53E7D50}" dt="2020-05-12T13:03:51.440" v="834"/>
          <ac:spMkLst>
            <pc:docMk/>
            <pc:sldMk cId="3911249100" sldId="295"/>
            <ac:spMk id="523" creationId="{1BA78FC4-2F1A-B04F-ACDC-D395F96BA7F7}"/>
          </ac:spMkLst>
        </pc:spChg>
        <pc:spChg chg="mod">
          <ac:chgData name="Rentia Keyser" userId="04c70dde-4979-4d25-a044-9a0ebfdf364c" providerId="ADAL" clId="{FC5D1F7D-FB83-D741-A243-AE28D53E7D50}" dt="2020-05-12T13:03:51.440" v="834"/>
          <ac:spMkLst>
            <pc:docMk/>
            <pc:sldMk cId="3911249100" sldId="295"/>
            <ac:spMk id="524" creationId="{C6993B38-B548-DB44-8347-9D383113E525}"/>
          </ac:spMkLst>
        </pc:spChg>
        <pc:spChg chg="mod">
          <ac:chgData name="Rentia Keyser" userId="04c70dde-4979-4d25-a044-9a0ebfdf364c" providerId="ADAL" clId="{FC5D1F7D-FB83-D741-A243-AE28D53E7D50}" dt="2020-05-12T13:03:51.440" v="834"/>
          <ac:spMkLst>
            <pc:docMk/>
            <pc:sldMk cId="3911249100" sldId="295"/>
            <ac:spMk id="525" creationId="{FD2EC0A8-96B8-DE40-B922-81DD785F7CCE}"/>
          </ac:spMkLst>
        </pc:spChg>
        <pc:spChg chg="mod">
          <ac:chgData name="Rentia Keyser" userId="04c70dde-4979-4d25-a044-9a0ebfdf364c" providerId="ADAL" clId="{FC5D1F7D-FB83-D741-A243-AE28D53E7D50}" dt="2020-05-12T13:03:51.440" v="834"/>
          <ac:spMkLst>
            <pc:docMk/>
            <pc:sldMk cId="3911249100" sldId="295"/>
            <ac:spMk id="526" creationId="{AFCA7B80-2680-8949-97B1-3E39E21982F7}"/>
          </ac:spMkLst>
        </pc:spChg>
        <pc:spChg chg="mod">
          <ac:chgData name="Rentia Keyser" userId="04c70dde-4979-4d25-a044-9a0ebfdf364c" providerId="ADAL" clId="{FC5D1F7D-FB83-D741-A243-AE28D53E7D50}" dt="2020-05-12T13:03:51.440" v="834"/>
          <ac:spMkLst>
            <pc:docMk/>
            <pc:sldMk cId="3911249100" sldId="295"/>
            <ac:spMk id="527" creationId="{69F4D0C0-0E76-4C4F-91EB-307946C4C1BC}"/>
          </ac:spMkLst>
        </pc:spChg>
        <pc:spChg chg="mod">
          <ac:chgData name="Rentia Keyser" userId="04c70dde-4979-4d25-a044-9a0ebfdf364c" providerId="ADAL" clId="{FC5D1F7D-FB83-D741-A243-AE28D53E7D50}" dt="2020-05-12T13:03:51.440" v="834"/>
          <ac:spMkLst>
            <pc:docMk/>
            <pc:sldMk cId="3911249100" sldId="295"/>
            <ac:spMk id="528" creationId="{C2577156-F4DF-3D45-B807-3A571803C202}"/>
          </ac:spMkLst>
        </pc:spChg>
        <pc:spChg chg="mod">
          <ac:chgData name="Rentia Keyser" userId="04c70dde-4979-4d25-a044-9a0ebfdf364c" providerId="ADAL" clId="{FC5D1F7D-FB83-D741-A243-AE28D53E7D50}" dt="2020-05-12T13:03:51.440" v="834"/>
          <ac:spMkLst>
            <pc:docMk/>
            <pc:sldMk cId="3911249100" sldId="295"/>
            <ac:spMk id="529" creationId="{D2C026FE-D389-6741-B4A8-2C9DC2E98557}"/>
          </ac:spMkLst>
        </pc:spChg>
        <pc:spChg chg="mod">
          <ac:chgData name="Rentia Keyser" userId="04c70dde-4979-4d25-a044-9a0ebfdf364c" providerId="ADAL" clId="{FC5D1F7D-FB83-D741-A243-AE28D53E7D50}" dt="2020-05-12T13:03:51.440" v="834"/>
          <ac:spMkLst>
            <pc:docMk/>
            <pc:sldMk cId="3911249100" sldId="295"/>
            <ac:spMk id="530" creationId="{BBF49309-EC0F-A74E-AF14-A9F2E2288D17}"/>
          </ac:spMkLst>
        </pc:spChg>
        <pc:spChg chg="mod">
          <ac:chgData name="Rentia Keyser" userId="04c70dde-4979-4d25-a044-9a0ebfdf364c" providerId="ADAL" clId="{FC5D1F7D-FB83-D741-A243-AE28D53E7D50}" dt="2020-05-12T13:03:51.440" v="834"/>
          <ac:spMkLst>
            <pc:docMk/>
            <pc:sldMk cId="3911249100" sldId="295"/>
            <ac:spMk id="531" creationId="{D89CAEB8-07F3-1241-B687-BCCE4F76127F}"/>
          </ac:spMkLst>
        </pc:spChg>
        <pc:spChg chg="mod">
          <ac:chgData name="Rentia Keyser" userId="04c70dde-4979-4d25-a044-9a0ebfdf364c" providerId="ADAL" clId="{FC5D1F7D-FB83-D741-A243-AE28D53E7D50}" dt="2020-05-12T13:03:51.440" v="834"/>
          <ac:spMkLst>
            <pc:docMk/>
            <pc:sldMk cId="3911249100" sldId="295"/>
            <ac:spMk id="532" creationId="{E493C18D-EAD9-B14E-A3F6-23D16996C518}"/>
          </ac:spMkLst>
        </pc:spChg>
        <pc:spChg chg="mod">
          <ac:chgData name="Rentia Keyser" userId="04c70dde-4979-4d25-a044-9a0ebfdf364c" providerId="ADAL" clId="{FC5D1F7D-FB83-D741-A243-AE28D53E7D50}" dt="2020-05-12T13:03:51.440" v="834"/>
          <ac:spMkLst>
            <pc:docMk/>
            <pc:sldMk cId="3911249100" sldId="295"/>
            <ac:spMk id="533" creationId="{ED76107E-8B81-9B4D-B85D-DF3172D6575B}"/>
          </ac:spMkLst>
        </pc:spChg>
        <pc:spChg chg="mod">
          <ac:chgData name="Rentia Keyser" userId="04c70dde-4979-4d25-a044-9a0ebfdf364c" providerId="ADAL" clId="{FC5D1F7D-FB83-D741-A243-AE28D53E7D50}" dt="2020-05-12T13:03:51.440" v="834"/>
          <ac:spMkLst>
            <pc:docMk/>
            <pc:sldMk cId="3911249100" sldId="295"/>
            <ac:spMk id="534" creationId="{C00042C8-25F7-F54B-B838-4AE2F4234B9F}"/>
          </ac:spMkLst>
        </pc:spChg>
        <pc:spChg chg="mod">
          <ac:chgData name="Rentia Keyser" userId="04c70dde-4979-4d25-a044-9a0ebfdf364c" providerId="ADAL" clId="{FC5D1F7D-FB83-D741-A243-AE28D53E7D50}" dt="2020-05-12T13:03:51.440" v="834"/>
          <ac:spMkLst>
            <pc:docMk/>
            <pc:sldMk cId="3911249100" sldId="295"/>
            <ac:spMk id="535" creationId="{A4D523CE-372E-404C-A2AF-DB8FC1D4F7AB}"/>
          </ac:spMkLst>
        </pc:spChg>
        <pc:spChg chg="mod">
          <ac:chgData name="Rentia Keyser" userId="04c70dde-4979-4d25-a044-9a0ebfdf364c" providerId="ADAL" clId="{FC5D1F7D-FB83-D741-A243-AE28D53E7D50}" dt="2020-05-12T13:03:51.440" v="834"/>
          <ac:spMkLst>
            <pc:docMk/>
            <pc:sldMk cId="3911249100" sldId="295"/>
            <ac:spMk id="536" creationId="{AB0B205A-237E-034A-95F9-981C012A122E}"/>
          </ac:spMkLst>
        </pc:spChg>
        <pc:spChg chg="mod">
          <ac:chgData name="Rentia Keyser" userId="04c70dde-4979-4d25-a044-9a0ebfdf364c" providerId="ADAL" clId="{FC5D1F7D-FB83-D741-A243-AE28D53E7D50}" dt="2020-05-12T13:03:51.440" v="834"/>
          <ac:spMkLst>
            <pc:docMk/>
            <pc:sldMk cId="3911249100" sldId="295"/>
            <ac:spMk id="537" creationId="{2131A02A-49F1-DA49-AFC6-1D9A74AB2D9B}"/>
          </ac:spMkLst>
        </pc:spChg>
        <pc:spChg chg="mod">
          <ac:chgData name="Rentia Keyser" userId="04c70dde-4979-4d25-a044-9a0ebfdf364c" providerId="ADAL" clId="{FC5D1F7D-FB83-D741-A243-AE28D53E7D50}" dt="2020-05-12T13:03:51.440" v="834"/>
          <ac:spMkLst>
            <pc:docMk/>
            <pc:sldMk cId="3911249100" sldId="295"/>
            <ac:spMk id="538" creationId="{08E98B30-2D2D-3B44-B610-07815A154625}"/>
          </ac:spMkLst>
        </pc:spChg>
        <pc:spChg chg="mod">
          <ac:chgData name="Rentia Keyser" userId="04c70dde-4979-4d25-a044-9a0ebfdf364c" providerId="ADAL" clId="{FC5D1F7D-FB83-D741-A243-AE28D53E7D50}" dt="2020-05-12T13:03:51.440" v="834"/>
          <ac:spMkLst>
            <pc:docMk/>
            <pc:sldMk cId="3911249100" sldId="295"/>
            <ac:spMk id="539" creationId="{013E5ADE-B5F7-2B4F-8896-44092DC1D8DD}"/>
          </ac:spMkLst>
        </pc:spChg>
        <pc:spChg chg="mod">
          <ac:chgData name="Rentia Keyser" userId="04c70dde-4979-4d25-a044-9a0ebfdf364c" providerId="ADAL" clId="{FC5D1F7D-FB83-D741-A243-AE28D53E7D50}" dt="2020-05-12T13:03:51.440" v="834"/>
          <ac:spMkLst>
            <pc:docMk/>
            <pc:sldMk cId="3911249100" sldId="295"/>
            <ac:spMk id="540" creationId="{FFADC285-49AD-6F4B-9BDE-174D2623253C}"/>
          </ac:spMkLst>
        </pc:spChg>
        <pc:spChg chg="mod">
          <ac:chgData name="Rentia Keyser" userId="04c70dde-4979-4d25-a044-9a0ebfdf364c" providerId="ADAL" clId="{FC5D1F7D-FB83-D741-A243-AE28D53E7D50}" dt="2020-05-12T13:03:51.440" v="834"/>
          <ac:spMkLst>
            <pc:docMk/>
            <pc:sldMk cId="3911249100" sldId="295"/>
            <ac:spMk id="541" creationId="{1DFED32C-561C-D14A-82A5-FF4A0F2C400F}"/>
          </ac:spMkLst>
        </pc:spChg>
        <pc:spChg chg="mod">
          <ac:chgData name="Rentia Keyser" userId="04c70dde-4979-4d25-a044-9a0ebfdf364c" providerId="ADAL" clId="{FC5D1F7D-FB83-D741-A243-AE28D53E7D50}" dt="2020-05-12T13:03:51.440" v="834"/>
          <ac:spMkLst>
            <pc:docMk/>
            <pc:sldMk cId="3911249100" sldId="295"/>
            <ac:spMk id="542" creationId="{D480AA64-500C-2E46-B864-192C48EF2778}"/>
          </ac:spMkLst>
        </pc:spChg>
        <pc:spChg chg="mod">
          <ac:chgData name="Rentia Keyser" userId="04c70dde-4979-4d25-a044-9a0ebfdf364c" providerId="ADAL" clId="{FC5D1F7D-FB83-D741-A243-AE28D53E7D50}" dt="2020-05-12T13:03:51.440" v="834"/>
          <ac:spMkLst>
            <pc:docMk/>
            <pc:sldMk cId="3911249100" sldId="295"/>
            <ac:spMk id="543" creationId="{A1E39C1A-32C5-C242-A203-8374D1E3C722}"/>
          </ac:spMkLst>
        </pc:spChg>
        <pc:spChg chg="mod">
          <ac:chgData name="Rentia Keyser" userId="04c70dde-4979-4d25-a044-9a0ebfdf364c" providerId="ADAL" clId="{FC5D1F7D-FB83-D741-A243-AE28D53E7D50}" dt="2020-05-12T13:03:51.440" v="834"/>
          <ac:spMkLst>
            <pc:docMk/>
            <pc:sldMk cId="3911249100" sldId="295"/>
            <ac:spMk id="544" creationId="{6BDD9D60-5CB1-5D49-9480-D6C9BDAAC2D3}"/>
          </ac:spMkLst>
        </pc:spChg>
        <pc:spChg chg="mod">
          <ac:chgData name="Rentia Keyser" userId="04c70dde-4979-4d25-a044-9a0ebfdf364c" providerId="ADAL" clId="{FC5D1F7D-FB83-D741-A243-AE28D53E7D50}" dt="2020-05-12T13:03:51.440" v="834"/>
          <ac:spMkLst>
            <pc:docMk/>
            <pc:sldMk cId="3911249100" sldId="295"/>
            <ac:spMk id="545" creationId="{02C99F2E-3A2A-F24F-8CD8-7BE2A8D57B42}"/>
          </ac:spMkLst>
        </pc:spChg>
        <pc:spChg chg="mod">
          <ac:chgData name="Rentia Keyser" userId="04c70dde-4979-4d25-a044-9a0ebfdf364c" providerId="ADAL" clId="{FC5D1F7D-FB83-D741-A243-AE28D53E7D50}" dt="2020-05-12T13:03:51.440" v="834"/>
          <ac:spMkLst>
            <pc:docMk/>
            <pc:sldMk cId="3911249100" sldId="295"/>
            <ac:spMk id="546" creationId="{66218B4C-D815-4642-88B0-D10335164312}"/>
          </ac:spMkLst>
        </pc:spChg>
        <pc:spChg chg="mod">
          <ac:chgData name="Rentia Keyser" userId="04c70dde-4979-4d25-a044-9a0ebfdf364c" providerId="ADAL" clId="{FC5D1F7D-FB83-D741-A243-AE28D53E7D50}" dt="2020-05-12T13:03:51.440" v="834"/>
          <ac:spMkLst>
            <pc:docMk/>
            <pc:sldMk cId="3911249100" sldId="295"/>
            <ac:spMk id="547" creationId="{5E070BB3-10CD-6B4F-9EAC-850D54D02EA9}"/>
          </ac:spMkLst>
        </pc:spChg>
        <pc:spChg chg="mod">
          <ac:chgData name="Rentia Keyser" userId="04c70dde-4979-4d25-a044-9a0ebfdf364c" providerId="ADAL" clId="{FC5D1F7D-FB83-D741-A243-AE28D53E7D50}" dt="2020-05-12T13:03:51.440" v="834"/>
          <ac:spMkLst>
            <pc:docMk/>
            <pc:sldMk cId="3911249100" sldId="295"/>
            <ac:spMk id="548" creationId="{9F0BE258-4555-564B-8079-C4EB86DAED59}"/>
          </ac:spMkLst>
        </pc:spChg>
        <pc:spChg chg="mod">
          <ac:chgData name="Rentia Keyser" userId="04c70dde-4979-4d25-a044-9a0ebfdf364c" providerId="ADAL" clId="{FC5D1F7D-FB83-D741-A243-AE28D53E7D50}" dt="2020-05-12T13:03:51.440" v="834"/>
          <ac:spMkLst>
            <pc:docMk/>
            <pc:sldMk cId="3911249100" sldId="295"/>
            <ac:spMk id="549" creationId="{B399B2CB-7923-EC48-B6A9-6C0AB8054D9D}"/>
          </ac:spMkLst>
        </pc:spChg>
        <pc:spChg chg="mod">
          <ac:chgData name="Rentia Keyser" userId="04c70dde-4979-4d25-a044-9a0ebfdf364c" providerId="ADAL" clId="{FC5D1F7D-FB83-D741-A243-AE28D53E7D50}" dt="2020-05-12T13:03:51.440" v="834"/>
          <ac:spMkLst>
            <pc:docMk/>
            <pc:sldMk cId="3911249100" sldId="295"/>
            <ac:spMk id="550" creationId="{9BBD1602-B6C2-8243-B049-973D654E04F5}"/>
          </ac:spMkLst>
        </pc:spChg>
        <pc:spChg chg="mod">
          <ac:chgData name="Rentia Keyser" userId="04c70dde-4979-4d25-a044-9a0ebfdf364c" providerId="ADAL" clId="{FC5D1F7D-FB83-D741-A243-AE28D53E7D50}" dt="2020-05-12T13:03:51.440" v="834"/>
          <ac:spMkLst>
            <pc:docMk/>
            <pc:sldMk cId="3911249100" sldId="295"/>
            <ac:spMk id="551" creationId="{E893DDC5-1CED-6E4E-8F19-83CD21045EA4}"/>
          </ac:spMkLst>
        </pc:spChg>
        <pc:spChg chg="mod">
          <ac:chgData name="Rentia Keyser" userId="04c70dde-4979-4d25-a044-9a0ebfdf364c" providerId="ADAL" clId="{FC5D1F7D-FB83-D741-A243-AE28D53E7D50}" dt="2020-05-12T13:03:51.440" v="834"/>
          <ac:spMkLst>
            <pc:docMk/>
            <pc:sldMk cId="3911249100" sldId="295"/>
            <ac:spMk id="552" creationId="{A7FB4E69-2D67-FB42-82EA-45D7A9CA4A26}"/>
          </ac:spMkLst>
        </pc:spChg>
        <pc:spChg chg="mod">
          <ac:chgData name="Rentia Keyser" userId="04c70dde-4979-4d25-a044-9a0ebfdf364c" providerId="ADAL" clId="{FC5D1F7D-FB83-D741-A243-AE28D53E7D50}" dt="2020-05-12T13:03:51.440" v="834"/>
          <ac:spMkLst>
            <pc:docMk/>
            <pc:sldMk cId="3911249100" sldId="295"/>
            <ac:spMk id="553" creationId="{1E117C7E-AE3A-1744-9F61-951B57BE8DBC}"/>
          </ac:spMkLst>
        </pc:spChg>
        <pc:spChg chg="mod">
          <ac:chgData name="Rentia Keyser" userId="04c70dde-4979-4d25-a044-9a0ebfdf364c" providerId="ADAL" clId="{FC5D1F7D-FB83-D741-A243-AE28D53E7D50}" dt="2020-05-12T13:03:51.440" v="834"/>
          <ac:spMkLst>
            <pc:docMk/>
            <pc:sldMk cId="3911249100" sldId="295"/>
            <ac:spMk id="554" creationId="{9F622426-F64E-B94C-B23B-286AABFD10D5}"/>
          </ac:spMkLst>
        </pc:spChg>
        <pc:spChg chg="mod">
          <ac:chgData name="Rentia Keyser" userId="04c70dde-4979-4d25-a044-9a0ebfdf364c" providerId="ADAL" clId="{FC5D1F7D-FB83-D741-A243-AE28D53E7D50}" dt="2020-05-12T13:03:51.440" v="834"/>
          <ac:spMkLst>
            <pc:docMk/>
            <pc:sldMk cId="3911249100" sldId="295"/>
            <ac:spMk id="555" creationId="{472CB497-A50F-1E4F-B3B3-252998009523}"/>
          </ac:spMkLst>
        </pc:spChg>
        <pc:spChg chg="mod">
          <ac:chgData name="Rentia Keyser" userId="04c70dde-4979-4d25-a044-9a0ebfdf364c" providerId="ADAL" clId="{FC5D1F7D-FB83-D741-A243-AE28D53E7D50}" dt="2020-05-12T13:03:51.440" v="834"/>
          <ac:spMkLst>
            <pc:docMk/>
            <pc:sldMk cId="3911249100" sldId="295"/>
            <ac:spMk id="556" creationId="{2BC2349F-31D1-8C45-805A-036BA038D606}"/>
          </ac:spMkLst>
        </pc:spChg>
        <pc:spChg chg="mod">
          <ac:chgData name="Rentia Keyser" userId="04c70dde-4979-4d25-a044-9a0ebfdf364c" providerId="ADAL" clId="{FC5D1F7D-FB83-D741-A243-AE28D53E7D50}" dt="2020-05-12T13:03:51.440" v="834"/>
          <ac:spMkLst>
            <pc:docMk/>
            <pc:sldMk cId="3911249100" sldId="295"/>
            <ac:spMk id="557" creationId="{86284F66-C7AD-BA49-A5E8-D722B470E850}"/>
          </ac:spMkLst>
        </pc:spChg>
        <pc:spChg chg="mod">
          <ac:chgData name="Rentia Keyser" userId="04c70dde-4979-4d25-a044-9a0ebfdf364c" providerId="ADAL" clId="{FC5D1F7D-FB83-D741-A243-AE28D53E7D50}" dt="2020-05-12T13:03:51.440" v="834"/>
          <ac:spMkLst>
            <pc:docMk/>
            <pc:sldMk cId="3911249100" sldId="295"/>
            <ac:spMk id="558" creationId="{0C6A2E48-7B40-4B42-82E7-361EB2BA3D21}"/>
          </ac:spMkLst>
        </pc:spChg>
        <pc:spChg chg="mod">
          <ac:chgData name="Rentia Keyser" userId="04c70dde-4979-4d25-a044-9a0ebfdf364c" providerId="ADAL" clId="{FC5D1F7D-FB83-D741-A243-AE28D53E7D50}" dt="2020-05-12T13:03:51.440" v="834"/>
          <ac:spMkLst>
            <pc:docMk/>
            <pc:sldMk cId="3911249100" sldId="295"/>
            <ac:spMk id="559" creationId="{2E8AAD04-0121-C84A-AB17-D83A2BAA3B5A}"/>
          </ac:spMkLst>
        </pc:spChg>
        <pc:spChg chg="mod">
          <ac:chgData name="Rentia Keyser" userId="04c70dde-4979-4d25-a044-9a0ebfdf364c" providerId="ADAL" clId="{FC5D1F7D-FB83-D741-A243-AE28D53E7D50}" dt="2020-05-12T13:03:51.440" v="834"/>
          <ac:spMkLst>
            <pc:docMk/>
            <pc:sldMk cId="3911249100" sldId="295"/>
            <ac:spMk id="560" creationId="{13077F2C-D935-0A4A-823C-0B405D82A9BE}"/>
          </ac:spMkLst>
        </pc:spChg>
        <pc:spChg chg="mod">
          <ac:chgData name="Rentia Keyser" userId="04c70dde-4979-4d25-a044-9a0ebfdf364c" providerId="ADAL" clId="{FC5D1F7D-FB83-D741-A243-AE28D53E7D50}" dt="2020-05-12T13:03:51.440" v="834"/>
          <ac:spMkLst>
            <pc:docMk/>
            <pc:sldMk cId="3911249100" sldId="295"/>
            <ac:spMk id="561" creationId="{2E40FF16-0723-D74D-A667-2F59B2CFFA8F}"/>
          </ac:spMkLst>
        </pc:spChg>
        <pc:spChg chg="mod">
          <ac:chgData name="Rentia Keyser" userId="04c70dde-4979-4d25-a044-9a0ebfdf364c" providerId="ADAL" clId="{FC5D1F7D-FB83-D741-A243-AE28D53E7D50}" dt="2020-05-12T13:03:51.440" v="834"/>
          <ac:spMkLst>
            <pc:docMk/>
            <pc:sldMk cId="3911249100" sldId="295"/>
            <ac:spMk id="562" creationId="{48EF2031-D48D-9545-B50C-DB3AC3D628BE}"/>
          </ac:spMkLst>
        </pc:spChg>
        <pc:spChg chg="mod">
          <ac:chgData name="Rentia Keyser" userId="04c70dde-4979-4d25-a044-9a0ebfdf364c" providerId="ADAL" clId="{FC5D1F7D-FB83-D741-A243-AE28D53E7D50}" dt="2020-05-12T13:03:51.440" v="834"/>
          <ac:spMkLst>
            <pc:docMk/>
            <pc:sldMk cId="3911249100" sldId="295"/>
            <ac:spMk id="563" creationId="{4572500F-A745-F54B-8BB2-4B28B5E14F72}"/>
          </ac:spMkLst>
        </pc:spChg>
        <pc:spChg chg="mod">
          <ac:chgData name="Rentia Keyser" userId="04c70dde-4979-4d25-a044-9a0ebfdf364c" providerId="ADAL" clId="{FC5D1F7D-FB83-D741-A243-AE28D53E7D50}" dt="2020-05-12T13:03:51.440" v="834"/>
          <ac:spMkLst>
            <pc:docMk/>
            <pc:sldMk cId="3911249100" sldId="295"/>
            <ac:spMk id="564" creationId="{39F3149B-CFAA-F240-98E6-9BA95B7E7E28}"/>
          </ac:spMkLst>
        </pc:spChg>
        <pc:spChg chg="mod">
          <ac:chgData name="Rentia Keyser" userId="04c70dde-4979-4d25-a044-9a0ebfdf364c" providerId="ADAL" clId="{FC5D1F7D-FB83-D741-A243-AE28D53E7D50}" dt="2020-05-12T13:03:51.440" v="834"/>
          <ac:spMkLst>
            <pc:docMk/>
            <pc:sldMk cId="3911249100" sldId="295"/>
            <ac:spMk id="565" creationId="{228F7DBA-C8E7-2643-9AE9-CAC77CEDB006}"/>
          </ac:spMkLst>
        </pc:spChg>
        <pc:spChg chg="mod">
          <ac:chgData name="Rentia Keyser" userId="04c70dde-4979-4d25-a044-9a0ebfdf364c" providerId="ADAL" clId="{FC5D1F7D-FB83-D741-A243-AE28D53E7D50}" dt="2020-05-12T13:03:51.440" v="834"/>
          <ac:spMkLst>
            <pc:docMk/>
            <pc:sldMk cId="3911249100" sldId="295"/>
            <ac:spMk id="566" creationId="{8E378B89-203D-0347-A851-CCAFFB8A23D0}"/>
          </ac:spMkLst>
        </pc:spChg>
        <pc:spChg chg="mod">
          <ac:chgData name="Rentia Keyser" userId="04c70dde-4979-4d25-a044-9a0ebfdf364c" providerId="ADAL" clId="{FC5D1F7D-FB83-D741-A243-AE28D53E7D50}" dt="2020-05-12T13:03:51.440" v="834"/>
          <ac:spMkLst>
            <pc:docMk/>
            <pc:sldMk cId="3911249100" sldId="295"/>
            <ac:spMk id="567" creationId="{7F5A2D17-232B-EB45-AAD0-45D260EA3D46}"/>
          </ac:spMkLst>
        </pc:spChg>
        <pc:spChg chg="mod">
          <ac:chgData name="Rentia Keyser" userId="04c70dde-4979-4d25-a044-9a0ebfdf364c" providerId="ADAL" clId="{FC5D1F7D-FB83-D741-A243-AE28D53E7D50}" dt="2020-05-12T13:03:51.440" v="834"/>
          <ac:spMkLst>
            <pc:docMk/>
            <pc:sldMk cId="3911249100" sldId="295"/>
            <ac:spMk id="568" creationId="{D46C7D97-8615-6E4D-A136-FD9A56F715A9}"/>
          </ac:spMkLst>
        </pc:spChg>
        <pc:spChg chg="mod">
          <ac:chgData name="Rentia Keyser" userId="04c70dde-4979-4d25-a044-9a0ebfdf364c" providerId="ADAL" clId="{FC5D1F7D-FB83-D741-A243-AE28D53E7D50}" dt="2020-05-12T13:03:51.440" v="834"/>
          <ac:spMkLst>
            <pc:docMk/>
            <pc:sldMk cId="3911249100" sldId="295"/>
            <ac:spMk id="569" creationId="{95130F3B-390A-8844-8B47-80C0E99298CB}"/>
          </ac:spMkLst>
        </pc:spChg>
        <pc:spChg chg="add del mod">
          <ac:chgData name="Rentia Keyser" userId="04c70dde-4979-4d25-a044-9a0ebfdf364c" providerId="ADAL" clId="{FC5D1F7D-FB83-D741-A243-AE28D53E7D50}" dt="2020-05-12T13:22:09.099" v="856" actId="478"/>
          <ac:spMkLst>
            <pc:docMk/>
            <pc:sldMk cId="3911249100" sldId="295"/>
            <ac:spMk id="578" creationId="{1AD636E8-620A-FC43-A190-6679452F29DD}"/>
          </ac:spMkLst>
        </pc:spChg>
        <pc:spChg chg="del mod topLvl">
          <ac:chgData name="Rentia Keyser" userId="04c70dde-4979-4d25-a044-9a0ebfdf364c" providerId="ADAL" clId="{FC5D1F7D-FB83-D741-A243-AE28D53E7D50}" dt="2020-05-13T10:19:12.643" v="1280" actId="478"/>
          <ac:spMkLst>
            <pc:docMk/>
            <pc:sldMk cId="3911249100" sldId="295"/>
            <ac:spMk id="580" creationId="{027B1758-02A5-464A-8187-DFC3960B0743}"/>
          </ac:spMkLst>
        </pc:spChg>
        <pc:spChg chg="del mod topLvl">
          <ac:chgData name="Rentia Keyser" userId="04c70dde-4979-4d25-a044-9a0ebfdf364c" providerId="ADAL" clId="{FC5D1F7D-FB83-D741-A243-AE28D53E7D50}" dt="2020-05-13T10:19:12.643" v="1280" actId="478"/>
          <ac:spMkLst>
            <pc:docMk/>
            <pc:sldMk cId="3911249100" sldId="295"/>
            <ac:spMk id="581" creationId="{F1772675-86CB-874C-A742-212A63783D49}"/>
          </ac:spMkLst>
        </pc:spChg>
        <pc:spChg chg="del mod topLvl">
          <ac:chgData name="Rentia Keyser" userId="04c70dde-4979-4d25-a044-9a0ebfdf364c" providerId="ADAL" clId="{FC5D1F7D-FB83-D741-A243-AE28D53E7D50}" dt="2020-05-13T10:19:12.643" v="1280" actId="478"/>
          <ac:spMkLst>
            <pc:docMk/>
            <pc:sldMk cId="3911249100" sldId="295"/>
            <ac:spMk id="582" creationId="{44E86DD9-C3BA-2945-86C3-6672BB22E3A2}"/>
          </ac:spMkLst>
        </pc:spChg>
        <pc:spChg chg="del mod topLvl">
          <ac:chgData name="Rentia Keyser" userId="04c70dde-4979-4d25-a044-9a0ebfdf364c" providerId="ADAL" clId="{FC5D1F7D-FB83-D741-A243-AE28D53E7D50}" dt="2020-05-13T10:19:12.643" v="1280" actId="478"/>
          <ac:spMkLst>
            <pc:docMk/>
            <pc:sldMk cId="3911249100" sldId="295"/>
            <ac:spMk id="583" creationId="{51DCFDC9-9251-D94A-AD87-D954AED64B6A}"/>
          </ac:spMkLst>
        </pc:spChg>
        <pc:spChg chg="del mod topLvl">
          <ac:chgData name="Rentia Keyser" userId="04c70dde-4979-4d25-a044-9a0ebfdf364c" providerId="ADAL" clId="{FC5D1F7D-FB83-D741-A243-AE28D53E7D50}" dt="2020-05-13T10:19:12.643" v="1280" actId="478"/>
          <ac:spMkLst>
            <pc:docMk/>
            <pc:sldMk cId="3911249100" sldId="295"/>
            <ac:spMk id="584" creationId="{B226E354-936B-994F-916E-C94A6FDE094C}"/>
          </ac:spMkLst>
        </pc:spChg>
        <pc:spChg chg="del mod topLvl">
          <ac:chgData name="Rentia Keyser" userId="04c70dde-4979-4d25-a044-9a0ebfdf364c" providerId="ADAL" clId="{FC5D1F7D-FB83-D741-A243-AE28D53E7D50}" dt="2020-05-13T10:19:12.643" v="1280" actId="478"/>
          <ac:spMkLst>
            <pc:docMk/>
            <pc:sldMk cId="3911249100" sldId="295"/>
            <ac:spMk id="585" creationId="{EACFEEC6-9ECC-614A-A3C2-5DF22582CEC9}"/>
          </ac:spMkLst>
        </pc:spChg>
        <pc:spChg chg="del mod topLvl">
          <ac:chgData name="Rentia Keyser" userId="04c70dde-4979-4d25-a044-9a0ebfdf364c" providerId="ADAL" clId="{FC5D1F7D-FB83-D741-A243-AE28D53E7D50}" dt="2020-05-13T10:19:12.643" v="1280" actId="478"/>
          <ac:spMkLst>
            <pc:docMk/>
            <pc:sldMk cId="3911249100" sldId="295"/>
            <ac:spMk id="586" creationId="{EBE2BE2A-48C8-C146-B6C6-A372F44B4244}"/>
          </ac:spMkLst>
        </pc:spChg>
        <pc:spChg chg="del mod topLvl">
          <ac:chgData name="Rentia Keyser" userId="04c70dde-4979-4d25-a044-9a0ebfdf364c" providerId="ADAL" clId="{FC5D1F7D-FB83-D741-A243-AE28D53E7D50}" dt="2020-05-13T10:19:12.643" v="1280" actId="478"/>
          <ac:spMkLst>
            <pc:docMk/>
            <pc:sldMk cId="3911249100" sldId="295"/>
            <ac:spMk id="587" creationId="{579CC3FB-B6DB-4D49-9728-68244808C8EA}"/>
          </ac:spMkLst>
        </pc:spChg>
        <pc:spChg chg="del mod topLvl">
          <ac:chgData name="Rentia Keyser" userId="04c70dde-4979-4d25-a044-9a0ebfdf364c" providerId="ADAL" clId="{FC5D1F7D-FB83-D741-A243-AE28D53E7D50}" dt="2020-05-13T10:19:12.643" v="1280" actId="478"/>
          <ac:spMkLst>
            <pc:docMk/>
            <pc:sldMk cId="3911249100" sldId="295"/>
            <ac:spMk id="588" creationId="{E4111DFD-4EE5-9A43-A5DF-80CCDAF2FDFB}"/>
          </ac:spMkLst>
        </pc:spChg>
        <pc:spChg chg="del mod topLvl">
          <ac:chgData name="Rentia Keyser" userId="04c70dde-4979-4d25-a044-9a0ebfdf364c" providerId="ADAL" clId="{FC5D1F7D-FB83-D741-A243-AE28D53E7D50}" dt="2020-05-13T10:19:12.643" v="1280" actId="478"/>
          <ac:spMkLst>
            <pc:docMk/>
            <pc:sldMk cId="3911249100" sldId="295"/>
            <ac:spMk id="589" creationId="{7DAA84A8-EE9E-CE49-AB7F-D53F36D83D7C}"/>
          </ac:spMkLst>
        </pc:spChg>
        <pc:spChg chg="del mod topLvl">
          <ac:chgData name="Rentia Keyser" userId="04c70dde-4979-4d25-a044-9a0ebfdf364c" providerId="ADAL" clId="{FC5D1F7D-FB83-D741-A243-AE28D53E7D50}" dt="2020-05-13T10:19:12.643" v="1280" actId="478"/>
          <ac:spMkLst>
            <pc:docMk/>
            <pc:sldMk cId="3911249100" sldId="295"/>
            <ac:spMk id="590" creationId="{A2FBC0F9-AFA2-6246-BFFC-A4EA70826D36}"/>
          </ac:spMkLst>
        </pc:spChg>
        <pc:spChg chg="del mod topLvl">
          <ac:chgData name="Rentia Keyser" userId="04c70dde-4979-4d25-a044-9a0ebfdf364c" providerId="ADAL" clId="{FC5D1F7D-FB83-D741-A243-AE28D53E7D50}" dt="2020-05-13T10:19:12.643" v="1280" actId="478"/>
          <ac:spMkLst>
            <pc:docMk/>
            <pc:sldMk cId="3911249100" sldId="295"/>
            <ac:spMk id="591" creationId="{77017CCB-073C-F048-8314-E81815359621}"/>
          </ac:spMkLst>
        </pc:spChg>
        <pc:spChg chg="del mod topLvl">
          <ac:chgData name="Rentia Keyser" userId="04c70dde-4979-4d25-a044-9a0ebfdf364c" providerId="ADAL" clId="{FC5D1F7D-FB83-D741-A243-AE28D53E7D50}" dt="2020-05-13T10:19:12.643" v="1280" actId="478"/>
          <ac:spMkLst>
            <pc:docMk/>
            <pc:sldMk cId="3911249100" sldId="295"/>
            <ac:spMk id="592" creationId="{463F82C4-FD94-DB45-A6AB-DB7C5B47F777}"/>
          </ac:spMkLst>
        </pc:spChg>
        <pc:spChg chg="del mod topLvl">
          <ac:chgData name="Rentia Keyser" userId="04c70dde-4979-4d25-a044-9a0ebfdf364c" providerId="ADAL" clId="{FC5D1F7D-FB83-D741-A243-AE28D53E7D50}" dt="2020-05-13T10:19:12.643" v="1280" actId="478"/>
          <ac:spMkLst>
            <pc:docMk/>
            <pc:sldMk cId="3911249100" sldId="295"/>
            <ac:spMk id="593" creationId="{78ECCC99-B57E-F54C-98A5-3226AD107D4F}"/>
          </ac:spMkLst>
        </pc:spChg>
        <pc:spChg chg="del mod topLvl">
          <ac:chgData name="Rentia Keyser" userId="04c70dde-4979-4d25-a044-9a0ebfdf364c" providerId="ADAL" clId="{FC5D1F7D-FB83-D741-A243-AE28D53E7D50}" dt="2020-05-13T10:19:12.643" v="1280" actId="478"/>
          <ac:spMkLst>
            <pc:docMk/>
            <pc:sldMk cId="3911249100" sldId="295"/>
            <ac:spMk id="594" creationId="{4B9017B5-6F3E-6948-83D8-B4B0101A818F}"/>
          </ac:spMkLst>
        </pc:spChg>
        <pc:spChg chg="del mod topLvl">
          <ac:chgData name="Rentia Keyser" userId="04c70dde-4979-4d25-a044-9a0ebfdf364c" providerId="ADAL" clId="{FC5D1F7D-FB83-D741-A243-AE28D53E7D50}" dt="2020-05-13T10:19:12.643" v="1280" actId="478"/>
          <ac:spMkLst>
            <pc:docMk/>
            <pc:sldMk cId="3911249100" sldId="295"/>
            <ac:spMk id="595" creationId="{F0F368A6-4457-BF4B-96F1-3C130C6807FB}"/>
          </ac:spMkLst>
        </pc:spChg>
        <pc:spChg chg="del mod topLvl">
          <ac:chgData name="Rentia Keyser" userId="04c70dde-4979-4d25-a044-9a0ebfdf364c" providerId="ADAL" clId="{FC5D1F7D-FB83-D741-A243-AE28D53E7D50}" dt="2020-05-13T10:19:12.643" v="1280" actId="478"/>
          <ac:spMkLst>
            <pc:docMk/>
            <pc:sldMk cId="3911249100" sldId="295"/>
            <ac:spMk id="596" creationId="{AC790D87-D547-BB4B-A8AB-64881B2074A5}"/>
          </ac:spMkLst>
        </pc:spChg>
        <pc:spChg chg="del mod topLvl">
          <ac:chgData name="Rentia Keyser" userId="04c70dde-4979-4d25-a044-9a0ebfdf364c" providerId="ADAL" clId="{FC5D1F7D-FB83-D741-A243-AE28D53E7D50}" dt="2020-05-13T10:19:12.643" v="1280" actId="478"/>
          <ac:spMkLst>
            <pc:docMk/>
            <pc:sldMk cId="3911249100" sldId="295"/>
            <ac:spMk id="597" creationId="{E6D93F3C-8F3A-2B4D-91EB-B0FC0B9807A7}"/>
          </ac:spMkLst>
        </pc:spChg>
        <pc:spChg chg="del mod topLvl">
          <ac:chgData name="Rentia Keyser" userId="04c70dde-4979-4d25-a044-9a0ebfdf364c" providerId="ADAL" clId="{FC5D1F7D-FB83-D741-A243-AE28D53E7D50}" dt="2020-05-13T10:19:12.643" v="1280" actId="478"/>
          <ac:spMkLst>
            <pc:docMk/>
            <pc:sldMk cId="3911249100" sldId="295"/>
            <ac:spMk id="598" creationId="{2FF09DFB-526F-984A-A2DB-5A908288B516}"/>
          </ac:spMkLst>
        </pc:spChg>
        <pc:spChg chg="mod topLvl">
          <ac:chgData name="Rentia Keyser" userId="04c70dde-4979-4d25-a044-9a0ebfdf364c" providerId="ADAL" clId="{FC5D1F7D-FB83-D741-A243-AE28D53E7D50}" dt="2020-05-12T13:26:15.447" v="1001" actId="165"/>
          <ac:spMkLst>
            <pc:docMk/>
            <pc:sldMk cId="3911249100" sldId="295"/>
            <ac:spMk id="599" creationId="{A98C0E01-0B4B-CC4F-B710-EEAAE2E7057D}"/>
          </ac:spMkLst>
        </pc:spChg>
        <pc:spChg chg="del mod topLvl">
          <ac:chgData name="Rentia Keyser" userId="04c70dde-4979-4d25-a044-9a0ebfdf364c" providerId="ADAL" clId="{FC5D1F7D-FB83-D741-A243-AE28D53E7D50}" dt="2020-05-13T10:19:12.643" v="1280" actId="478"/>
          <ac:spMkLst>
            <pc:docMk/>
            <pc:sldMk cId="3911249100" sldId="295"/>
            <ac:spMk id="600" creationId="{9079153C-F6B9-FF41-B642-37E47278A342}"/>
          </ac:spMkLst>
        </pc:spChg>
        <pc:spChg chg="del mod topLvl">
          <ac:chgData name="Rentia Keyser" userId="04c70dde-4979-4d25-a044-9a0ebfdf364c" providerId="ADAL" clId="{FC5D1F7D-FB83-D741-A243-AE28D53E7D50}" dt="2020-05-13T10:19:12.643" v="1280" actId="478"/>
          <ac:spMkLst>
            <pc:docMk/>
            <pc:sldMk cId="3911249100" sldId="295"/>
            <ac:spMk id="601" creationId="{41A2DEBD-BD75-6D4C-BC5F-F560BB021B9E}"/>
          </ac:spMkLst>
        </pc:spChg>
        <pc:spChg chg="del mod topLvl">
          <ac:chgData name="Rentia Keyser" userId="04c70dde-4979-4d25-a044-9a0ebfdf364c" providerId="ADAL" clId="{FC5D1F7D-FB83-D741-A243-AE28D53E7D50}" dt="2020-05-13T10:19:12.643" v="1280" actId="478"/>
          <ac:spMkLst>
            <pc:docMk/>
            <pc:sldMk cId="3911249100" sldId="295"/>
            <ac:spMk id="602" creationId="{4BAE170B-1E17-DE42-9829-7CF3A085D2F8}"/>
          </ac:spMkLst>
        </pc:spChg>
        <pc:spChg chg="del mod topLvl">
          <ac:chgData name="Rentia Keyser" userId="04c70dde-4979-4d25-a044-9a0ebfdf364c" providerId="ADAL" clId="{FC5D1F7D-FB83-D741-A243-AE28D53E7D50}" dt="2020-05-13T10:19:12.643" v="1280" actId="478"/>
          <ac:spMkLst>
            <pc:docMk/>
            <pc:sldMk cId="3911249100" sldId="295"/>
            <ac:spMk id="603" creationId="{C3DCDDCD-D9D9-4E42-8993-2A280B240838}"/>
          </ac:spMkLst>
        </pc:spChg>
        <pc:spChg chg="del mod topLvl">
          <ac:chgData name="Rentia Keyser" userId="04c70dde-4979-4d25-a044-9a0ebfdf364c" providerId="ADAL" clId="{FC5D1F7D-FB83-D741-A243-AE28D53E7D50}" dt="2020-05-13T10:19:12.643" v="1280" actId="478"/>
          <ac:spMkLst>
            <pc:docMk/>
            <pc:sldMk cId="3911249100" sldId="295"/>
            <ac:spMk id="604" creationId="{306C0032-456C-4D4A-8390-8283683948DA}"/>
          </ac:spMkLst>
        </pc:spChg>
        <pc:spChg chg="del mod topLvl">
          <ac:chgData name="Rentia Keyser" userId="04c70dde-4979-4d25-a044-9a0ebfdf364c" providerId="ADAL" clId="{FC5D1F7D-FB83-D741-A243-AE28D53E7D50}" dt="2020-05-13T10:19:12.643" v="1280" actId="478"/>
          <ac:spMkLst>
            <pc:docMk/>
            <pc:sldMk cId="3911249100" sldId="295"/>
            <ac:spMk id="605" creationId="{DBB98A00-5A8F-6941-A8BD-437BC2641D1C}"/>
          </ac:spMkLst>
        </pc:spChg>
        <pc:spChg chg="del mod topLvl">
          <ac:chgData name="Rentia Keyser" userId="04c70dde-4979-4d25-a044-9a0ebfdf364c" providerId="ADAL" clId="{FC5D1F7D-FB83-D741-A243-AE28D53E7D50}" dt="2020-05-13T10:19:12.643" v="1280" actId="478"/>
          <ac:spMkLst>
            <pc:docMk/>
            <pc:sldMk cId="3911249100" sldId="295"/>
            <ac:spMk id="606" creationId="{8A337621-9125-C043-B75C-2C1C008B4A90}"/>
          </ac:spMkLst>
        </pc:spChg>
        <pc:spChg chg="del mod topLvl">
          <ac:chgData name="Rentia Keyser" userId="04c70dde-4979-4d25-a044-9a0ebfdf364c" providerId="ADAL" clId="{FC5D1F7D-FB83-D741-A243-AE28D53E7D50}" dt="2020-05-13T10:19:12.643" v="1280" actId="478"/>
          <ac:spMkLst>
            <pc:docMk/>
            <pc:sldMk cId="3911249100" sldId="295"/>
            <ac:spMk id="607" creationId="{BBEE082C-DDF3-B342-A9E6-5431BB374703}"/>
          </ac:spMkLst>
        </pc:spChg>
        <pc:spChg chg="del mod topLvl">
          <ac:chgData name="Rentia Keyser" userId="04c70dde-4979-4d25-a044-9a0ebfdf364c" providerId="ADAL" clId="{FC5D1F7D-FB83-D741-A243-AE28D53E7D50}" dt="2020-05-13T10:19:12.643" v="1280" actId="478"/>
          <ac:spMkLst>
            <pc:docMk/>
            <pc:sldMk cId="3911249100" sldId="295"/>
            <ac:spMk id="608" creationId="{8C13E324-C25F-DA49-A6CC-CEFC9AC3E68C}"/>
          </ac:spMkLst>
        </pc:spChg>
        <pc:spChg chg="del mod topLvl">
          <ac:chgData name="Rentia Keyser" userId="04c70dde-4979-4d25-a044-9a0ebfdf364c" providerId="ADAL" clId="{FC5D1F7D-FB83-D741-A243-AE28D53E7D50}" dt="2020-05-13T10:19:14.145" v="1281" actId="478"/>
          <ac:spMkLst>
            <pc:docMk/>
            <pc:sldMk cId="3911249100" sldId="295"/>
            <ac:spMk id="609" creationId="{EF8CCCE3-8BCE-4445-83BD-017E74ED46A0}"/>
          </ac:spMkLst>
        </pc:spChg>
        <pc:spChg chg="del mod topLvl">
          <ac:chgData name="Rentia Keyser" userId="04c70dde-4979-4d25-a044-9a0ebfdf364c" providerId="ADAL" clId="{FC5D1F7D-FB83-D741-A243-AE28D53E7D50}" dt="2020-05-13T10:19:12.643" v="1280" actId="478"/>
          <ac:spMkLst>
            <pc:docMk/>
            <pc:sldMk cId="3911249100" sldId="295"/>
            <ac:spMk id="610" creationId="{417462C8-473C-9F42-9380-ED413808842F}"/>
          </ac:spMkLst>
        </pc:spChg>
        <pc:spChg chg="del mod topLvl">
          <ac:chgData name="Rentia Keyser" userId="04c70dde-4979-4d25-a044-9a0ebfdf364c" providerId="ADAL" clId="{FC5D1F7D-FB83-D741-A243-AE28D53E7D50}" dt="2020-05-13T10:19:12.643" v="1280" actId="478"/>
          <ac:spMkLst>
            <pc:docMk/>
            <pc:sldMk cId="3911249100" sldId="295"/>
            <ac:spMk id="611" creationId="{A98D8479-DBE6-2149-A3C2-FB40FE440276}"/>
          </ac:spMkLst>
        </pc:spChg>
        <pc:spChg chg="del mod topLvl">
          <ac:chgData name="Rentia Keyser" userId="04c70dde-4979-4d25-a044-9a0ebfdf364c" providerId="ADAL" clId="{FC5D1F7D-FB83-D741-A243-AE28D53E7D50}" dt="2020-05-13T10:19:12.643" v="1280" actId="478"/>
          <ac:spMkLst>
            <pc:docMk/>
            <pc:sldMk cId="3911249100" sldId="295"/>
            <ac:spMk id="612" creationId="{8C461920-9F83-DB40-98E0-5670CBC9107F}"/>
          </ac:spMkLst>
        </pc:spChg>
        <pc:spChg chg="del mod topLvl">
          <ac:chgData name="Rentia Keyser" userId="04c70dde-4979-4d25-a044-9a0ebfdf364c" providerId="ADAL" clId="{FC5D1F7D-FB83-D741-A243-AE28D53E7D50}" dt="2020-05-13T10:19:12.643" v="1280" actId="478"/>
          <ac:spMkLst>
            <pc:docMk/>
            <pc:sldMk cId="3911249100" sldId="295"/>
            <ac:spMk id="613" creationId="{6AA500E5-53FE-2B4C-996C-DE6046FBD719}"/>
          </ac:spMkLst>
        </pc:spChg>
        <pc:spChg chg="del mod topLvl">
          <ac:chgData name="Rentia Keyser" userId="04c70dde-4979-4d25-a044-9a0ebfdf364c" providerId="ADAL" clId="{FC5D1F7D-FB83-D741-A243-AE28D53E7D50}" dt="2020-05-13T10:19:12.643" v="1280" actId="478"/>
          <ac:spMkLst>
            <pc:docMk/>
            <pc:sldMk cId="3911249100" sldId="295"/>
            <ac:spMk id="614" creationId="{3D16C9AC-A259-E348-A1C7-342C5A49E643}"/>
          </ac:spMkLst>
        </pc:spChg>
        <pc:spChg chg="del mod topLvl">
          <ac:chgData name="Rentia Keyser" userId="04c70dde-4979-4d25-a044-9a0ebfdf364c" providerId="ADAL" clId="{FC5D1F7D-FB83-D741-A243-AE28D53E7D50}" dt="2020-05-13T10:19:12.643" v="1280" actId="478"/>
          <ac:spMkLst>
            <pc:docMk/>
            <pc:sldMk cId="3911249100" sldId="295"/>
            <ac:spMk id="615" creationId="{3D866E5A-0AC7-8940-851C-252D7B52C077}"/>
          </ac:spMkLst>
        </pc:spChg>
        <pc:spChg chg="del mod topLvl">
          <ac:chgData name="Rentia Keyser" userId="04c70dde-4979-4d25-a044-9a0ebfdf364c" providerId="ADAL" clId="{FC5D1F7D-FB83-D741-A243-AE28D53E7D50}" dt="2020-05-13T10:19:12.643" v="1280" actId="478"/>
          <ac:spMkLst>
            <pc:docMk/>
            <pc:sldMk cId="3911249100" sldId="295"/>
            <ac:spMk id="616" creationId="{4014683E-F823-4B47-92EA-AC5204518012}"/>
          </ac:spMkLst>
        </pc:spChg>
        <pc:spChg chg="del mod topLvl">
          <ac:chgData name="Rentia Keyser" userId="04c70dde-4979-4d25-a044-9a0ebfdf364c" providerId="ADAL" clId="{FC5D1F7D-FB83-D741-A243-AE28D53E7D50}" dt="2020-05-13T10:19:12.643" v="1280" actId="478"/>
          <ac:spMkLst>
            <pc:docMk/>
            <pc:sldMk cId="3911249100" sldId="295"/>
            <ac:spMk id="617" creationId="{72B14B5A-BF7C-A24D-BC60-F13B3F91B368}"/>
          </ac:spMkLst>
        </pc:spChg>
        <pc:spChg chg="del mod topLvl">
          <ac:chgData name="Rentia Keyser" userId="04c70dde-4979-4d25-a044-9a0ebfdf364c" providerId="ADAL" clId="{FC5D1F7D-FB83-D741-A243-AE28D53E7D50}" dt="2020-05-13T10:19:12.643" v="1280" actId="478"/>
          <ac:spMkLst>
            <pc:docMk/>
            <pc:sldMk cId="3911249100" sldId="295"/>
            <ac:spMk id="618" creationId="{1987DF7A-51CA-3B42-96EE-6FB24C32358F}"/>
          </ac:spMkLst>
        </pc:spChg>
        <pc:spChg chg="del mod topLvl">
          <ac:chgData name="Rentia Keyser" userId="04c70dde-4979-4d25-a044-9a0ebfdf364c" providerId="ADAL" clId="{FC5D1F7D-FB83-D741-A243-AE28D53E7D50}" dt="2020-05-13T10:19:12.643" v="1280" actId="478"/>
          <ac:spMkLst>
            <pc:docMk/>
            <pc:sldMk cId="3911249100" sldId="295"/>
            <ac:spMk id="619" creationId="{BCC1B56F-8F62-E642-8599-BDCAFDFD4E91}"/>
          </ac:spMkLst>
        </pc:spChg>
        <pc:spChg chg="del mod topLvl">
          <ac:chgData name="Rentia Keyser" userId="04c70dde-4979-4d25-a044-9a0ebfdf364c" providerId="ADAL" clId="{FC5D1F7D-FB83-D741-A243-AE28D53E7D50}" dt="2020-05-13T10:19:12.643" v="1280" actId="478"/>
          <ac:spMkLst>
            <pc:docMk/>
            <pc:sldMk cId="3911249100" sldId="295"/>
            <ac:spMk id="620" creationId="{9200D3AD-641F-F74C-889F-6947065C9226}"/>
          </ac:spMkLst>
        </pc:spChg>
        <pc:spChg chg="del mod topLvl">
          <ac:chgData name="Rentia Keyser" userId="04c70dde-4979-4d25-a044-9a0ebfdf364c" providerId="ADAL" clId="{FC5D1F7D-FB83-D741-A243-AE28D53E7D50}" dt="2020-05-13T10:19:12.643" v="1280" actId="478"/>
          <ac:spMkLst>
            <pc:docMk/>
            <pc:sldMk cId="3911249100" sldId="295"/>
            <ac:spMk id="621" creationId="{DA7F7A65-0F14-514A-A30B-F3F08030B44C}"/>
          </ac:spMkLst>
        </pc:spChg>
        <pc:spChg chg="del mod topLvl">
          <ac:chgData name="Rentia Keyser" userId="04c70dde-4979-4d25-a044-9a0ebfdf364c" providerId="ADAL" clId="{FC5D1F7D-FB83-D741-A243-AE28D53E7D50}" dt="2020-05-13T10:19:12.643" v="1280" actId="478"/>
          <ac:spMkLst>
            <pc:docMk/>
            <pc:sldMk cId="3911249100" sldId="295"/>
            <ac:spMk id="622" creationId="{72D4A183-F387-C449-9C19-3C64E1516D2B}"/>
          </ac:spMkLst>
        </pc:spChg>
        <pc:spChg chg="del mod topLvl">
          <ac:chgData name="Rentia Keyser" userId="04c70dde-4979-4d25-a044-9a0ebfdf364c" providerId="ADAL" clId="{FC5D1F7D-FB83-D741-A243-AE28D53E7D50}" dt="2020-05-13T10:19:12.643" v="1280" actId="478"/>
          <ac:spMkLst>
            <pc:docMk/>
            <pc:sldMk cId="3911249100" sldId="295"/>
            <ac:spMk id="623" creationId="{2284A244-913A-454E-BBD4-8AD15990BF87}"/>
          </ac:spMkLst>
        </pc:spChg>
        <pc:spChg chg="del mod topLvl">
          <ac:chgData name="Rentia Keyser" userId="04c70dde-4979-4d25-a044-9a0ebfdf364c" providerId="ADAL" clId="{FC5D1F7D-FB83-D741-A243-AE28D53E7D50}" dt="2020-05-13T10:19:12.643" v="1280" actId="478"/>
          <ac:spMkLst>
            <pc:docMk/>
            <pc:sldMk cId="3911249100" sldId="295"/>
            <ac:spMk id="624" creationId="{D7093C29-95DF-E84B-911F-071ACB2ED317}"/>
          </ac:spMkLst>
        </pc:spChg>
        <pc:spChg chg="del mod topLvl">
          <ac:chgData name="Rentia Keyser" userId="04c70dde-4979-4d25-a044-9a0ebfdf364c" providerId="ADAL" clId="{FC5D1F7D-FB83-D741-A243-AE28D53E7D50}" dt="2020-05-13T10:19:12.643" v="1280" actId="478"/>
          <ac:spMkLst>
            <pc:docMk/>
            <pc:sldMk cId="3911249100" sldId="295"/>
            <ac:spMk id="625" creationId="{2B978A24-D8C0-7743-8831-3A9B2FC81D0F}"/>
          </ac:spMkLst>
        </pc:spChg>
        <pc:spChg chg="del mod topLvl">
          <ac:chgData name="Rentia Keyser" userId="04c70dde-4979-4d25-a044-9a0ebfdf364c" providerId="ADAL" clId="{FC5D1F7D-FB83-D741-A243-AE28D53E7D50}" dt="2020-05-13T10:19:12.643" v="1280" actId="478"/>
          <ac:spMkLst>
            <pc:docMk/>
            <pc:sldMk cId="3911249100" sldId="295"/>
            <ac:spMk id="626" creationId="{F742324F-DFF3-9042-9520-76642DE18D7F}"/>
          </ac:spMkLst>
        </pc:spChg>
        <pc:spChg chg="del mod topLvl">
          <ac:chgData name="Rentia Keyser" userId="04c70dde-4979-4d25-a044-9a0ebfdf364c" providerId="ADAL" clId="{FC5D1F7D-FB83-D741-A243-AE28D53E7D50}" dt="2020-05-13T10:19:12.643" v="1280" actId="478"/>
          <ac:spMkLst>
            <pc:docMk/>
            <pc:sldMk cId="3911249100" sldId="295"/>
            <ac:spMk id="627" creationId="{E15DE1EA-2560-5345-98BE-286DD1BCAA7F}"/>
          </ac:spMkLst>
        </pc:spChg>
        <pc:spChg chg="del mod topLvl">
          <ac:chgData name="Rentia Keyser" userId="04c70dde-4979-4d25-a044-9a0ebfdf364c" providerId="ADAL" clId="{FC5D1F7D-FB83-D741-A243-AE28D53E7D50}" dt="2020-05-13T10:19:12.643" v="1280" actId="478"/>
          <ac:spMkLst>
            <pc:docMk/>
            <pc:sldMk cId="3911249100" sldId="295"/>
            <ac:spMk id="628" creationId="{B88E2E74-C641-EF47-8C5A-40220488C410}"/>
          </ac:spMkLst>
        </pc:spChg>
        <pc:spChg chg="del mod topLvl">
          <ac:chgData name="Rentia Keyser" userId="04c70dde-4979-4d25-a044-9a0ebfdf364c" providerId="ADAL" clId="{FC5D1F7D-FB83-D741-A243-AE28D53E7D50}" dt="2020-05-13T10:19:12.643" v="1280" actId="478"/>
          <ac:spMkLst>
            <pc:docMk/>
            <pc:sldMk cId="3911249100" sldId="295"/>
            <ac:spMk id="629" creationId="{1CBF0452-2A5B-C244-86F5-08B0C4EDC83B}"/>
          </ac:spMkLst>
        </pc:spChg>
        <pc:spChg chg="del mod topLvl">
          <ac:chgData name="Rentia Keyser" userId="04c70dde-4979-4d25-a044-9a0ebfdf364c" providerId="ADAL" clId="{FC5D1F7D-FB83-D741-A243-AE28D53E7D50}" dt="2020-05-13T10:19:12.643" v="1280" actId="478"/>
          <ac:spMkLst>
            <pc:docMk/>
            <pc:sldMk cId="3911249100" sldId="295"/>
            <ac:spMk id="630" creationId="{0CEE1184-FC5A-7845-955F-7C45EF1DB53F}"/>
          </ac:spMkLst>
        </pc:spChg>
        <pc:spChg chg="del mod topLvl">
          <ac:chgData name="Rentia Keyser" userId="04c70dde-4979-4d25-a044-9a0ebfdf364c" providerId="ADAL" clId="{FC5D1F7D-FB83-D741-A243-AE28D53E7D50}" dt="2020-05-13T10:19:12.643" v="1280" actId="478"/>
          <ac:spMkLst>
            <pc:docMk/>
            <pc:sldMk cId="3911249100" sldId="295"/>
            <ac:spMk id="631" creationId="{84D4069E-D255-D84A-A4EC-9F5650010F67}"/>
          </ac:spMkLst>
        </pc:spChg>
        <pc:spChg chg="del mod topLvl">
          <ac:chgData name="Rentia Keyser" userId="04c70dde-4979-4d25-a044-9a0ebfdf364c" providerId="ADAL" clId="{FC5D1F7D-FB83-D741-A243-AE28D53E7D50}" dt="2020-05-13T10:19:12.643" v="1280" actId="478"/>
          <ac:spMkLst>
            <pc:docMk/>
            <pc:sldMk cId="3911249100" sldId="295"/>
            <ac:spMk id="632" creationId="{0C17A1E1-D70B-4C44-B1D5-DE910EFB0B02}"/>
          </ac:spMkLst>
        </pc:spChg>
        <pc:spChg chg="del mod topLvl">
          <ac:chgData name="Rentia Keyser" userId="04c70dde-4979-4d25-a044-9a0ebfdf364c" providerId="ADAL" clId="{FC5D1F7D-FB83-D741-A243-AE28D53E7D50}" dt="2020-05-13T10:19:12.643" v="1280" actId="478"/>
          <ac:spMkLst>
            <pc:docMk/>
            <pc:sldMk cId="3911249100" sldId="295"/>
            <ac:spMk id="633" creationId="{D8DD9428-B1C2-4745-B44C-34CB825375D0}"/>
          </ac:spMkLst>
        </pc:spChg>
        <pc:spChg chg="del mod topLvl">
          <ac:chgData name="Rentia Keyser" userId="04c70dde-4979-4d25-a044-9a0ebfdf364c" providerId="ADAL" clId="{FC5D1F7D-FB83-D741-A243-AE28D53E7D50}" dt="2020-05-13T10:19:12.643" v="1280" actId="478"/>
          <ac:spMkLst>
            <pc:docMk/>
            <pc:sldMk cId="3911249100" sldId="295"/>
            <ac:spMk id="634" creationId="{FE8C2B37-97DF-CB4F-BBF5-224F3BF6DB26}"/>
          </ac:spMkLst>
        </pc:spChg>
        <pc:spChg chg="del mod topLvl">
          <ac:chgData name="Rentia Keyser" userId="04c70dde-4979-4d25-a044-9a0ebfdf364c" providerId="ADAL" clId="{FC5D1F7D-FB83-D741-A243-AE28D53E7D50}" dt="2020-05-13T10:19:12.643" v="1280" actId="478"/>
          <ac:spMkLst>
            <pc:docMk/>
            <pc:sldMk cId="3911249100" sldId="295"/>
            <ac:spMk id="635" creationId="{97A8A01B-8965-114F-BB71-E3AEF9217E96}"/>
          </ac:spMkLst>
        </pc:spChg>
        <pc:spChg chg="del mod topLvl">
          <ac:chgData name="Rentia Keyser" userId="04c70dde-4979-4d25-a044-9a0ebfdf364c" providerId="ADAL" clId="{FC5D1F7D-FB83-D741-A243-AE28D53E7D50}" dt="2020-05-13T10:19:12.643" v="1280" actId="478"/>
          <ac:spMkLst>
            <pc:docMk/>
            <pc:sldMk cId="3911249100" sldId="295"/>
            <ac:spMk id="636" creationId="{3D6CD21C-6D2C-9D4C-B1EA-C673C2D5B227}"/>
          </ac:spMkLst>
        </pc:spChg>
        <pc:spChg chg="del mod topLvl">
          <ac:chgData name="Rentia Keyser" userId="04c70dde-4979-4d25-a044-9a0ebfdf364c" providerId="ADAL" clId="{FC5D1F7D-FB83-D741-A243-AE28D53E7D50}" dt="2020-05-13T10:19:12.643" v="1280" actId="478"/>
          <ac:spMkLst>
            <pc:docMk/>
            <pc:sldMk cId="3911249100" sldId="295"/>
            <ac:spMk id="637" creationId="{367EF95F-E316-8044-9E15-7766D9F334D3}"/>
          </ac:spMkLst>
        </pc:spChg>
        <pc:spChg chg="del mod topLvl">
          <ac:chgData name="Rentia Keyser" userId="04c70dde-4979-4d25-a044-9a0ebfdf364c" providerId="ADAL" clId="{FC5D1F7D-FB83-D741-A243-AE28D53E7D50}" dt="2020-05-13T10:19:12.643" v="1280" actId="478"/>
          <ac:spMkLst>
            <pc:docMk/>
            <pc:sldMk cId="3911249100" sldId="295"/>
            <ac:spMk id="638" creationId="{2FE9C6A7-0977-A346-876B-2A999892A329}"/>
          </ac:spMkLst>
        </pc:spChg>
        <pc:spChg chg="del mod topLvl">
          <ac:chgData name="Rentia Keyser" userId="04c70dde-4979-4d25-a044-9a0ebfdf364c" providerId="ADAL" clId="{FC5D1F7D-FB83-D741-A243-AE28D53E7D50}" dt="2020-05-13T10:19:12.643" v="1280" actId="478"/>
          <ac:spMkLst>
            <pc:docMk/>
            <pc:sldMk cId="3911249100" sldId="295"/>
            <ac:spMk id="639" creationId="{6B22644C-CB0E-F949-9DDA-AF948FA951E5}"/>
          </ac:spMkLst>
        </pc:spChg>
        <pc:spChg chg="del mod topLvl">
          <ac:chgData name="Rentia Keyser" userId="04c70dde-4979-4d25-a044-9a0ebfdf364c" providerId="ADAL" clId="{FC5D1F7D-FB83-D741-A243-AE28D53E7D50}" dt="2020-05-13T10:19:12.643" v="1280" actId="478"/>
          <ac:spMkLst>
            <pc:docMk/>
            <pc:sldMk cId="3911249100" sldId="295"/>
            <ac:spMk id="640" creationId="{C9EF9D02-D659-E14B-A87A-33702F3E521F}"/>
          </ac:spMkLst>
        </pc:spChg>
        <pc:spChg chg="del mod topLvl">
          <ac:chgData name="Rentia Keyser" userId="04c70dde-4979-4d25-a044-9a0ebfdf364c" providerId="ADAL" clId="{FC5D1F7D-FB83-D741-A243-AE28D53E7D50}" dt="2020-05-13T10:19:12.643" v="1280" actId="478"/>
          <ac:spMkLst>
            <pc:docMk/>
            <pc:sldMk cId="3911249100" sldId="295"/>
            <ac:spMk id="641" creationId="{70F278B2-0E5A-0C4F-B772-3B63914900EC}"/>
          </ac:spMkLst>
        </pc:spChg>
        <pc:spChg chg="del mod topLvl">
          <ac:chgData name="Rentia Keyser" userId="04c70dde-4979-4d25-a044-9a0ebfdf364c" providerId="ADAL" clId="{FC5D1F7D-FB83-D741-A243-AE28D53E7D50}" dt="2020-05-13T10:19:12.643" v="1280" actId="478"/>
          <ac:spMkLst>
            <pc:docMk/>
            <pc:sldMk cId="3911249100" sldId="295"/>
            <ac:spMk id="642" creationId="{28F0921D-B398-B646-BFBB-EBACFF9E8C10}"/>
          </ac:spMkLst>
        </pc:spChg>
        <pc:spChg chg="del mod topLvl">
          <ac:chgData name="Rentia Keyser" userId="04c70dde-4979-4d25-a044-9a0ebfdf364c" providerId="ADAL" clId="{FC5D1F7D-FB83-D741-A243-AE28D53E7D50}" dt="2020-05-13T10:19:12.643" v="1280" actId="478"/>
          <ac:spMkLst>
            <pc:docMk/>
            <pc:sldMk cId="3911249100" sldId="295"/>
            <ac:spMk id="643" creationId="{B076671C-B622-2E49-8989-BE21838694E3}"/>
          </ac:spMkLst>
        </pc:spChg>
        <pc:spChg chg="del mod topLvl">
          <ac:chgData name="Rentia Keyser" userId="04c70dde-4979-4d25-a044-9a0ebfdf364c" providerId="ADAL" clId="{FC5D1F7D-FB83-D741-A243-AE28D53E7D50}" dt="2020-05-13T10:19:12.643" v="1280" actId="478"/>
          <ac:spMkLst>
            <pc:docMk/>
            <pc:sldMk cId="3911249100" sldId="295"/>
            <ac:spMk id="644" creationId="{184BBDE9-E78A-2F46-A1FE-CBC15E77B416}"/>
          </ac:spMkLst>
        </pc:spChg>
        <pc:spChg chg="del mod topLvl">
          <ac:chgData name="Rentia Keyser" userId="04c70dde-4979-4d25-a044-9a0ebfdf364c" providerId="ADAL" clId="{FC5D1F7D-FB83-D741-A243-AE28D53E7D50}" dt="2020-05-13T10:19:12.643" v="1280" actId="478"/>
          <ac:spMkLst>
            <pc:docMk/>
            <pc:sldMk cId="3911249100" sldId="295"/>
            <ac:spMk id="645" creationId="{A3548813-FA42-3B41-88D8-95A374435E9A}"/>
          </ac:spMkLst>
        </pc:spChg>
        <pc:spChg chg="del mod topLvl">
          <ac:chgData name="Rentia Keyser" userId="04c70dde-4979-4d25-a044-9a0ebfdf364c" providerId="ADAL" clId="{FC5D1F7D-FB83-D741-A243-AE28D53E7D50}" dt="2020-05-13T10:19:12.643" v="1280" actId="478"/>
          <ac:spMkLst>
            <pc:docMk/>
            <pc:sldMk cId="3911249100" sldId="295"/>
            <ac:spMk id="646" creationId="{F0DD9E16-F263-A449-972E-E08E805A66C9}"/>
          </ac:spMkLst>
        </pc:spChg>
        <pc:spChg chg="del mod topLvl">
          <ac:chgData name="Rentia Keyser" userId="04c70dde-4979-4d25-a044-9a0ebfdf364c" providerId="ADAL" clId="{FC5D1F7D-FB83-D741-A243-AE28D53E7D50}" dt="2020-05-13T10:19:12.643" v="1280" actId="478"/>
          <ac:spMkLst>
            <pc:docMk/>
            <pc:sldMk cId="3911249100" sldId="295"/>
            <ac:spMk id="647" creationId="{758C9383-9588-554D-8F58-F9EA8A25C679}"/>
          </ac:spMkLst>
        </pc:spChg>
        <pc:spChg chg="del mod topLvl">
          <ac:chgData name="Rentia Keyser" userId="04c70dde-4979-4d25-a044-9a0ebfdf364c" providerId="ADAL" clId="{FC5D1F7D-FB83-D741-A243-AE28D53E7D50}" dt="2020-05-13T10:19:12.643" v="1280" actId="478"/>
          <ac:spMkLst>
            <pc:docMk/>
            <pc:sldMk cId="3911249100" sldId="295"/>
            <ac:spMk id="648" creationId="{9D359FD1-88A6-8444-8E60-3CA6C3A357A3}"/>
          </ac:spMkLst>
        </pc:spChg>
        <pc:spChg chg="del mod topLvl">
          <ac:chgData name="Rentia Keyser" userId="04c70dde-4979-4d25-a044-9a0ebfdf364c" providerId="ADAL" clId="{FC5D1F7D-FB83-D741-A243-AE28D53E7D50}" dt="2020-05-13T10:19:12.643" v="1280" actId="478"/>
          <ac:spMkLst>
            <pc:docMk/>
            <pc:sldMk cId="3911249100" sldId="295"/>
            <ac:spMk id="649" creationId="{B79C4059-8E57-C54F-857C-90992EA16E2D}"/>
          </ac:spMkLst>
        </pc:spChg>
        <pc:spChg chg="del mod topLvl">
          <ac:chgData name="Rentia Keyser" userId="04c70dde-4979-4d25-a044-9a0ebfdf364c" providerId="ADAL" clId="{FC5D1F7D-FB83-D741-A243-AE28D53E7D50}" dt="2020-05-13T10:19:12.643" v="1280" actId="478"/>
          <ac:spMkLst>
            <pc:docMk/>
            <pc:sldMk cId="3911249100" sldId="295"/>
            <ac:spMk id="650" creationId="{386F0CA3-3B8D-CD48-BC4F-B0641A749D8C}"/>
          </ac:spMkLst>
        </pc:spChg>
        <pc:spChg chg="del mod topLvl">
          <ac:chgData name="Rentia Keyser" userId="04c70dde-4979-4d25-a044-9a0ebfdf364c" providerId="ADAL" clId="{FC5D1F7D-FB83-D741-A243-AE28D53E7D50}" dt="2020-05-13T10:19:12.643" v="1280" actId="478"/>
          <ac:spMkLst>
            <pc:docMk/>
            <pc:sldMk cId="3911249100" sldId="295"/>
            <ac:spMk id="651" creationId="{70012A20-F11A-4A4F-8F9F-8697F904520A}"/>
          </ac:spMkLst>
        </pc:spChg>
        <pc:spChg chg="del mod topLvl">
          <ac:chgData name="Rentia Keyser" userId="04c70dde-4979-4d25-a044-9a0ebfdf364c" providerId="ADAL" clId="{FC5D1F7D-FB83-D741-A243-AE28D53E7D50}" dt="2020-05-13T10:19:12.643" v="1280" actId="478"/>
          <ac:spMkLst>
            <pc:docMk/>
            <pc:sldMk cId="3911249100" sldId="295"/>
            <ac:spMk id="652" creationId="{405EE2F6-3547-8645-A3FB-B2AAF6917877}"/>
          </ac:spMkLst>
        </pc:spChg>
        <pc:spChg chg="del mod topLvl">
          <ac:chgData name="Rentia Keyser" userId="04c70dde-4979-4d25-a044-9a0ebfdf364c" providerId="ADAL" clId="{FC5D1F7D-FB83-D741-A243-AE28D53E7D50}" dt="2020-05-13T10:19:12.643" v="1280" actId="478"/>
          <ac:spMkLst>
            <pc:docMk/>
            <pc:sldMk cId="3911249100" sldId="295"/>
            <ac:spMk id="653" creationId="{622F87C4-C0F5-1543-95B6-78D3146C9FA2}"/>
          </ac:spMkLst>
        </pc:spChg>
        <pc:spChg chg="del mod topLvl">
          <ac:chgData name="Rentia Keyser" userId="04c70dde-4979-4d25-a044-9a0ebfdf364c" providerId="ADAL" clId="{FC5D1F7D-FB83-D741-A243-AE28D53E7D50}" dt="2020-05-13T10:19:12.643" v="1280" actId="478"/>
          <ac:spMkLst>
            <pc:docMk/>
            <pc:sldMk cId="3911249100" sldId="295"/>
            <ac:spMk id="654" creationId="{51F8C321-FD95-2541-859E-A9660FF0AF7F}"/>
          </ac:spMkLst>
        </pc:spChg>
        <pc:spChg chg="del mod topLvl">
          <ac:chgData name="Rentia Keyser" userId="04c70dde-4979-4d25-a044-9a0ebfdf364c" providerId="ADAL" clId="{FC5D1F7D-FB83-D741-A243-AE28D53E7D50}" dt="2020-05-13T10:19:12.643" v="1280" actId="478"/>
          <ac:spMkLst>
            <pc:docMk/>
            <pc:sldMk cId="3911249100" sldId="295"/>
            <ac:spMk id="655" creationId="{64A54ED5-35F7-C84D-8C87-3990A40FED9D}"/>
          </ac:spMkLst>
        </pc:spChg>
        <pc:spChg chg="del mod topLvl">
          <ac:chgData name="Rentia Keyser" userId="04c70dde-4979-4d25-a044-9a0ebfdf364c" providerId="ADAL" clId="{FC5D1F7D-FB83-D741-A243-AE28D53E7D50}" dt="2020-05-13T10:19:12.643" v="1280" actId="478"/>
          <ac:spMkLst>
            <pc:docMk/>
            <pc:sldMk cId="3911249100" sldId="295"/>
            <ac:spMk id="656" creationId="{8BF9A8CE-D000-324E-9390-C666902D077E}"/>
          </ac:spMkLst>
        </pc:spChg>
        <pc:spChg chg="del mod topLvl">
          <ac:chgData name="Rentia Keyser" userId="04c70dde-4979-4d25-a044-9a0ebfdf364c" providerId="ADAL" clId="{FC5D1F7D-FB83-D741-A243-AE28D53E7D50}" dt="2020-05-13T10:19:12.643" v="1280" actId="478"/>
          <ac:spMkLst>
            <pc:docMk/>
            <pc:sldMk cId="3911249100" sldId="295"/>
            <ac:spMk id="657" creationId="{A1960567-5846-D540-9236-D3838C9A38D2}"/>
          </ac:spMkLst>
        </pc:spChg>
        <pc:spChg chg="del mod topLvl">
          <ac:chgData name="Rentia Keyser" userId="04c70dde-4979-4d25-a044-9a0ebfdf364c" providerId="ADAL" clId="{FC5D1F7D-FB83-D741-A243-AE28D53E7D50}" dt="2020-05-12T13:36:30.007" v="1223" actId="478"/>
          <ac:spMkLst>
            <pc:docMk/>
            <pc:sldMk cId="3911249100" sldId="295"/>
            <ac:spMk id="658" creationId="{55B6C9FD-51C8-3246-8440-C8A5BE8414C2}"/>
          </ac:spMkLst>
        </pc:spChg>
        <pc:spChg chg="del mod topLvl">
          <ac:chgData name="Rentia Keyser" userId="04c70dde-4979-4d25-a044-9a0ebfdf364c" providerId="ADAL" clId="{FC5D1F7D-FB83-D741-A243-AE28D53E7D50}" dt="2020-05-13T10:19:12.643" v="1280" actId="478"/>
          <ac:spMkLst>
            <pc:docMk/>
            <pc:sldMk cId="3911249100" sldId="295"/>
            <ac:spMk id="659" creationId="{EFF2362E-2B70-A147-8719-87DD065A7A40}"/>
          </ac:spMkLst>
        </pc:spChg>
        <pc:spChg chg="del mod topLvl">
          <ac:chgData name="Rentia Keyser" userId="04c70dde-4979-4d25-a044-9a0ebfdf364c" providerId="ADAL" clId="{FC5D1F7D-FB83-D741-A243-AE28D53E7D50}" dt="2020-05-13T10:19:12.643" v="1280" actId="478"/>
          <ac:spMkLst>
            <pc:docMk/>
            <pc:sldMk cId="3911249100" sldId="295"/>
            <ac:spMk id="660" creationId="{E370A538-4075-EB4F-8CF4-30F4C36E43FA}"/>
          </ac:spMkLst>
        </pc:spChg>
        <pc:spChg chg="del mod topLvl">
          <ac:chgData name="Rentia Keyser" userId="04c70dde-4979-4d25-a044-9a0ebfdf364c" providerId="ADAL" clId="{FC5D1F7D-FB83-D741-A243-AE28D53E7D50}" dt="2020-05-12T13:35:43.384" v="1207" actId="478"/>
          <ac:spMkLst>
            <pc:docMk/>
            <pc:sldMk cId="3911249100" sldId="295"/>
            <ac:spMk id="661" creationId="{59C8ECBF-337D-EB45-B050-6BB594FF97BA}"/>
          </ac:spMkLst>
        </pc:spChg>
        <pc:spChg chg="del mod topLvl">
          <ac:chgData name="Rentia Keyser" userId="04c70dde-4979-4d25-a044-9a0ebfdf364c" providerId="ADAL" clId="{FC5D1F7D-FB83-D741-A243-AE28D53E7D50}" dt="2020-05-13T10:19:12.643" v="1280" actId="478"/>
          <ac:spMkLst>
            <pc:docMk/>
            <pc:sldMk cId="3911249100" sldId="295"/>
            <ac:spMk id="662" creationId="{1FF9D20D-E82E-F442-BB24-1C7E25F81DFB}"/>
          </ac:spMkLst>
        </pc:spChg>
        <pc:spChg chg="del mod topLvl">
          <ac:chgData name="Rentia Keyser" userId="04c70dde-4979-4d25-a044-9a0ebfdf364c" providerId="ADAL" clId="{FC5D1F7D-FB83-D741-A243-AE28D53E7D50}" dt="2020-05-13T10:19:12.643" v="1280" actId="478"/>
          <ac:spMkLst>
            <pc:docMk/>
            <pc:sldMk cId="3911249100" sldId="295"/>
            <ac:spMk id="663" creationId="{39A2BD0E-5040-1F45-B3BF-481AE182874D}"/>
          </ac:spMkLst>
        </pc:spChg>
        <pc:spChg chg="del mod topLvl">
          <ac:chgData name="Rentia Keyser" userId="04c70dde-4979-4d25-a044-9a0ebfdf364c" providerId="ADAL" clId="{FC5D1F7D-FB83-D741-A243-AE28D53E7D50}" dt="2020-05-13T10:19:12.643" v="1280" actId="478"/>
          <ac:spMkLst>
            <pc:docMk/>
            <pc:sldMk cId="3911249100" sldId="295"/>
            <ac:spMk id="664" creationId="{1A8641D8-F8D8-8441-9E2B-CD31A17EF752}"/>
          </ac:spMkLst>
        </pc:spChg>
        <pc:spChg chg="del mod topLvl">
          <ac:chgData name="Rentia Keyser" userId="04c70dde-4979-4d25-a044-9a0ebfdf364c" providerId="ADAL" clId="{FC5D1F7D-FB83-D741-A243-AE28D53E7D50}" dt="2020-05-13T10:19:12.643" v="1280" actId="478"/>
          <ac:spMkLst>
            <pc:docMk/>
            <pc:sldMk cId="3911249100" sldId="295"/>
            <ac:spMk id="665" creationId="{3F90091A-9DC8-4448-B7A5-E41650EA2F21}"/>
          </ac:spMkLst>
        </pc:spChg>
        <pc:spChg chg="del mod topLvl">
          <ac:chgData name="Rentia Keyser" userId="04c70dde-4979-4d25-a044-9a0ebfdf364c" providerId="ADAL" clId="{FC5D1F7D-FB83-D741-A243-AE28D53E7D50}" dt="2020-05-13T10:19:12.643" v="1280" actId="478"/>
          <ac:spMkLst>
            <pc:docMk/>
            <pc:sldMk cId="3911249100" sldId="295"/>
            <ac:spMk id="666" creationId="{114E9B27-F392-6643-AEE3-F7F56B583D20}"/>
          </ac:spMkLst>
        </pc:spChg>
        <pc:spChg chg="del mod topLvl">
          <ac:chgData name="Rentia Keyser" userId="04c70dde-4979-4d25-a044-9a0ebfdf364c" providerId="ADAL" clId="{FC5D1F7D-FB83-D741-A243-AE28D53E7D50}" dt="2020-05-13T10:19:12.643" v="1280" actId="478"/>
          <ac:spMkLst>
            <pc:docMk/>
            <pc:sldMk cId="3911249100" sldId="295"/>
            <ac:spMk id="667" creationId="{F47DC340-88DE-6047-921F-FFD2457A653B}"/>
          </ac:spMkLst>
        </pc:spChg>
        <pc:spChg chg="del mod topLvl">
          <ac:chgData name="Rentia Keyser" userId="04c70dde-4979-4d25-a044-9a0ebfdf364c" providerId="ADAL" clId="{FC5D1F7D-FB83-D741-A243-AE28D53E7D50}" dt="2020-05-13T10:19:12.643" v="1280" actId="478"/>
          <ac:spMkLst>
            <pc:docMk/>
            <pc:sldMk cId="3911249100" sldId="295"/>
            <ac:spMk id="668" creationId="{25136E43-6331-9F46-B880-E5CF8966825B}"/>
          </ac:spMkLst>
        </pc:spChg>
        <pc:spChg chg="del mod topLvl">
          <ac:chgData name="Rentia Keyser" userId="04c70dde-4979-4d25-a044-9a0ebfdf364c" providerId="ADAL" clId="{FC5D1F7D-FB83-D741-A243-AE28D53E7D50}" dt="2020-05-13T10:19:12.643" v="1280" actId="478"/>
          <ac:spMkLst>
            <pc:docMk/>
            <pc:sldMk cId="3911249100" sldId="295"/>
            <ac:spMk id="669" creationId="{73F5868E-03C6-884D-BEFD-21C327EE67B3}"/>
          </ac:spMkLst>
        </pc:spChg>
        <pc:spChg chg="del mod topLvl">
          <ac:chgData name="Rentia Keyser" userId="04c70dde-4979-4d25-a044-9a0ebfdf364c" providerId="ADAL" clId="{FC5D1F7D-FB83-D741-A243-AE28D53E7D50}" dt="2020-05-13T10:19:12.643" v="1280" actId="478"/>
          <ac:spMkLst>
            <pc:docMk/>
            <pc:sldMk cId="3911249100" sldId="295"/>
            <ac:spMk id="670" creationId="{0DDBC31A-B683-4D40-A12C-84ED84DF4DE1}"/>
          </ac:spMkLst>
        </pc:spChg>
        <pc:spChg chg="del mod topLvl">
          <ac:chgData name="Rentia Keyser" userId="04c70dde-4979-4d25-a044-9a0ebfdf364c" providerId="ADAL" clId="{FC5D1F7D-FB83-D741-A243-AE28D53E7D50}" dt="2020-05-13T10:19:12.643" v="1280" actId="478"/>
          <ac:spMkLst>
            <pc:docMk/>
            <pc:sldMk cId="3911249100" sldId="295"/>
            <ac:spMk id="671" creationId="{45A30604-164A-024D-824C-205C616BC2FD}"/>
          </ac:spMkLst>
        </pc:spChg>
        <pc:spChg chg="del mod topLvl">
          <ac:chgData name="Rentia Keyser" userId="04c70dde-4979-4d25-a044-9a0ebfdf364c" providerId="ADAL" clId="{FC5D1F7D-FB83-D741-A243-AE28D53E7D50}" dt="2020-05-12T13:32:02.636" v="1120" actId="478"/>
          <ac:spMkLst>
            <pc:docMk/>
            <pc:sldMk cId="3911249100" sldId="295"/>
            <ac:spMk id="672" creationId="{242A385B-4D1A-094B-AC6C-A937DDE97B19}"/>
          </ac:spMkLst>
        </pc:spChg>
        <pc:spChg chg="del mod topLvl">
          <ac:chgData name="Rentia Keyser" userId="04c70dde-4979-4d25-a044-9a0ebfdf364c" providerId="ADAL" clId="{FC5D1F7D-FB83-D741-A243-AE28D53E7D50}" dt="2020-05-13T10:19:12.643" v="1280" actId="478"/>
          <ac:spMkLst>
            <pc:docMk/>
            <pc:sldMk cId="3911249100" sldId="295"/>
            <ac:spMk id="673" creationId="{2453D0A4-0979-4C4C-B93F-2B69F4E1201D}"/>
          </ac:spMkLst>
        </pc:spChg>
        <pc:spChg chg="del mod topLvl">
          <ac:chgData name="Rentia Keyser" userId="04c70dde-4979-4d25-a044-9a0ebfdf364c" providerId="ADAL" clId="{FC5D1F7D-FB83-D741-A243-AE28D53E7D50}" dt="2020-05-13T10:19:12.643" v="1280" actId="478"/>
          <ac:spMkLst>
            <pc:docMk/>
            <pc:sldMk cId="3911249100" sldId="295"/>
            <ac:spMk id="674" creationId="{97F9F2EA-E4AC-5A48-87E0-A99DB2354586}"/>
          </ac:spMkLst>
        </pc:spChg>
        <pc:spChg chg="del mod topLvl">
          <ac:chgData name="Rentia Keyser" userId="04c70dde-4979-4d25-a044-9a0ebfdf364c" providerId="ADAL" clId="{FC5D1F7D-FB83-D741-A243-AE28D53E7D50}" dt="2020-05-13T10:19:12.643" v="1280" actId="478"/>
          <ac:spMkLst>
            <pc:docMk/>
            <pc:sldMk cId="3911249100" sldId="295"/>
            <ac:spMk id="675" creationId="{5B22F7D2-0D7F-6A4B-B082-AB6E9E7FF635}"/>
          </ac:spMkLst>
        </pc:spChg>
        <pc:spChg chg="del mod topLvl">
          <ac:chgData name="Rentia Keyser" userId="04c70dde-4979-4d25-a044-9a0ebfdf364c" providerId="ADAL" clId="{FC5D1F7D-FB83-D741-A243-AE28D53E7D50}" dt="2020-05-13T10:19:12.643" v="1280" actId="478"/>
          <ac:spMkLst>
            <pc:docMk/>
            <pc:sldMk cId="3911249100" sldId="295"/>
            <ac:spMk id="676" creationId="{DBA32AC4-5CC0-4B4F-A526-613C67E5D198}"/>
          </ac:spMkLst>
        </pc:spChg>
        <pc:spChg chg="del mod topLvl">
          <ac:chgData name="Rentia Keyser" userId="04c70dde-4979-4d25-a044-9a0ebfdf364c" providerId="ADAL" clId="{FC5D1F7D-FB83-D741-A243-AE28D53E7D50}" dt="2020-05-13T10:19:12.643" v="1280" actId="478"/>
          <ac:spMkLst>
            <pc:docMk/>
            <pc:sldMk cId="3911249100" sldId="295"/>
            <ac:spMk id="677" creationId="{368B12A4-4EDC-194C-846E-6D37CC0DEDA4}"/>
          </ac:spMkLst>
        </pc:spChg>
        <pc:spChg chg="del mod topLvl">
          <ac:chgData name="Rentia Keyser" userId="04c70dde-4979-4d25-a044-9a0ebfdf364c" providerId="ADAL" clId="{FC5D1F7D-FB83-D741-A243-AE28D53E7D50}" dt="2020-05-13T10:19:12.643" v="1280" actId="478"/>
          <ac:spMkLst>
            <pc:docMk/>
            <pc:sldMk cId="3911249100" sldId="295"/>
            <ac:spMk id="678" creationId="{5B5C9B6B-C9BE-C749-A87D-CEDFD3324C43}"/>
          </ac:spMkLst>
        </pc:spChg>
        <pc:spChg chg="del mod topLvl">
          <ac:chgData name="Rentia Keyser" userId="04c70dde-4979-4d25-a044-9a0ebfdf364c" providerId="ADAL" clId="{FC5D1F7D-FB83-D741-A243-AE28D53E7D50}" dt="2020-05-13T10:19:12.643" v="1280" actId="478"/>
          <ac:spMkLst>
            <pc:docMk/>
            <pc:sldMk cId="3911249100" sldId="295"/>
            <ac:spMk id="679" creationId="{C7D07237-4C5D-9F42-A917-034F9D2287E5}"/>
          </ac:spMkLst>
        </pc:spChg>
        <pc:spChg chg="del mod topLvl">
          <ac:chgData name="Rentia Keyser" userId="04c70dde-4979-4d25-a044-9a0ebfdf364c" providerId="ADAL" clId="{FC5D1F7D-FB83-D741-A243-AE28D53E7D50}" dt="2020-05-12T13:29:58.498" v="1076" actId="478"/>
          <ac:spMkLst>
            <pc:docMk/>
            <pc:sldMk cId="3911249100" sldId="295"/>
            <ac:spMk id="680" creationId="{F5F36001-568C-5147-9256-E7B5734AE2CF}"/>
          </ac:spMkLst>
        </pc:spChg>
        <pc:spChg chg="del mod topLvl">
          <ac:chgData name="Rentia Keyser" userId="04c70dde-4979-4d25-a044-9a0ebfdf364c" providerId="ADAL" clId="{FC5D1F7D-FB83-D741-A243-AE28D53E7D50}" dt="2020-05-13T10:19:12.643" v="1280" actId="478"/>
          <ac:spMkLst>
            <pc:docMk/>
            <pc:sldMk cId="3911249100" sldId="295"/>
            <ac:spMk id="681" creationId="{B2887563-A96F-964F-818F-2CB518237872}"/>
          </ac:spMkLst>
        </pc:spChg>
        <pc:spChg chg="del mod topLvl">
          <ac:chgData name="Rentia Keyser" userId="04c70dde-4979-4d25-a044-9a0ebfdf364c" providerId="ADAL" clId="{FC5D1F7D-FB83-D741-A243-AE28D53E7D50}" dt="2020-05-13T10:19:12.643" v="1280" actId="478"/>
          <ac:spMkLst>
            <pc:docMk/>
            <pc:sldMk cId="3911249100" sldId="295"/>
            <ac:spMk id="682" creationId="{CE6C4880-980E-694D-B461-3C4AF9AC4CE1}"/>
          </ac:spMkLst>
        </pc:spChg>
        <pc:spChg chg="del mod topLvl">
          <ac:chgData name="Rentia Keyser" userId="04c70dde-4979-4d25-a044-9a0ebfdf364c" providerId="ADAL" clId="{FC5D1F7D-FB83-D741-A243-AE28D53E7D50}" dt="2020-05-12T13:39:04.858" v="1267" actId="478"/>
          <ac:spMkLst>
            <pc:docMk/>
            <pc:sldMk cId="3911249100" sldId="295"/>
            <ac:spMk id="683" creationId="{14D02AA5-3910-4A4F-9ADD-D39D8729FD5C}"/>
          </ac:spMkLst>
        </pc:spChg>
        <pc:spChg chg="del mod topLvl">
          <ac:chgData name="Rentia Keyser" userId="04c70dde-4979-4d25-a044-9a0ebfdf364c" providerId="ADAL" clId="{FC5D1F7D-FB83-D741-A243-AE28D53E7D50}" dt="2020-05-13T10:19:12.643" v="1280" actId="478"/>
          <ac:spMkLst>
            <pc:docMk/>
            <pc:sldMk cId="3911249100" sldId="295"/>
            <ac:spMk id="684" creationId="{D8766531-3D5F-3A47-B77B-9DEBC6C5D85B}"/>
          </ac:spMkLst>
        </pc:spChg>
        <pc:spChg chg="del mod topLvl">
          <ac:chgData name="Rentia Keyser" userId="04c70dde-4979-4d25-a044-9a0ebfdf364c" providerId="ADAL" clId="{FC5D1F7D-FB83-D741-A243-AE28D53E7D50}" dt="2020-05-13T10:19:12.643" v="1280" actId="478"/>
          <ac:spMkLst>
            <pc:docMk/>
            <pc:sldMk cId="3911249100" sldId="295"/>
            <ac:spMk id="685" creationId="{04B7E245-F334-704B-BD95-9F4A94D1CE96}"/>
          </ac:spMkLst>
        </pc:spChg>
        <pc:spChg chg="del mod topLvl">
          <ac:chgData name="Rentia Keyser" userId="04c70dde-4979-4d25-a044-9a0ebfdf364c" providerId="ADAL" clId="{FC5D1F7D-FB83-D741-A243-AE28D53E7D50}" dt="2020-05-13T10:19:12.643" v="1280" actId="478"/>
          <ac:spMkLst>
            <pc:docMk/>
            <pc:sldMk cId="3911249100" sldId="295"/>
            <ac:spMk id="686" creationId="{BFB9774D-A0BD-BC4C-A151-DC0730943A9C}"/>
          </ac:spMkLst>
        </pc:spChg>
        <pc:spChg chg="del mod topLvl">
          <ac:chgData name="Rentia Keyser" userId="04c70dde-4979-4d25-a044-9a0ebfdf364c" providerId="ADAL" clId="{FC5D1F7D-FB83-D741-A243-AE28D53E7D50}" dt="2020-05-13T10:19:12.643" v="1280" actId="478"/>
          <ac:spMkLst>
            <pc:docMk/>
            <pc:sldMk cId="3911249100" sldId="295"/>
            <ac:spMk id="687" creationId="{3A9E9CC0-6335-CD45-9B46-EA990D904461}"/>
          </ac:spMkLst>
        </pc:spChg>
        <pc:spChg chg="del mod topLvl">
          <ac:chgData name="Rentia Keyser" userId="04c70dde-4979-4d25-a044-9a0ebfdf364c" providerId="ADAL" clId="{FC5D1F7D-FB83-D741-A243-AE28D53E7D50}" dt="2020-05-13T10:19:12.643" v="1280" actId="478"/>
          <ac:spMkLst>
            <pc:docMk/>
            <pc:sldMk cId="3911249100" sldId="295"/>
            <ac:spMk id="688" creationId="{40101B89-6F5B-5E47-8EEB-DCEC5919C9E3}"/>
          </ac:spMkLst>
        </pc:spChg>
        <pc:spChg chg="del mod topLvl">
          <ac:chgData name="Rentia Keyser" userId="04c70dde-4979-4d25-a044-9a0ebfdf364c" providerId="ADAL" clId="{FC5D1F7D-FB83-D741-A243-AE28D53E7D50}" dt="2020-05-13T10:19:12.643" v="1280" actId="478"/>
          <ac:spMkLst>
            <pc:docMk/>
            <pc:sldMk cId="3911249100" sldId="295"/>
            <ac:spMk id="689" creationId="{4B1E1D9E-D0C1-684D-AC6A-E2ABF40BCCD3}"/>
          </ac:spMkLst>
        </pc:spChg>
        <pc:spChg chg="del mod topLvl">
          <ac:chgData name="Rentia Keyser" userId="04c70dde-4979-4d25-a044-9a0ebfdf364c" providerId="ADAL" clId="{FC5D1F7D-FB83-D741-A243-AE28D53E7D50}" dt="2020-05-13T10:19:12.643" v="1280" actId="478"/>
          <ac:spMkLst>
            <pc:docMk/>
            <pc:sldMk cId="3911249100" sldId="295"/>
            <ac:spMk id="690" creationId="{75B16599-739D-A649-8554-760942F5C5D2}"/>
          </ac:spMkLst>
        </pc:spChg>
        <pc:spChg chg="del mod topLvl">
          <ac:chgData name="Rentia Keyser" userId="04c70dde-4979-4d25-a044-9a0ebfdf364c" providerId="ADAL" clId="{FC5D1F7D-FB83-D741-A243-AE28D53E7D50}" dt="2020-05-13T10:19:12.643" v="1280" actId="478"/>
          <ac:spMkLst>
            <pc:docMk/>
            <pc:sldMk cId="3911249100" sldId="295"/>
            <ac:spMk id="691" creationId="{7464F4C1-3458-6C40-93C9-9E2170C388F6}"/>
          </ac:spMkLst>
        </pc:spChg>
        <pc:spChg chg="del mod topLvl">
          <ac:chgData name="Rentia Keyser" userId="04c70dde-4979-4d25-a044-9a0ebfdf364c" providerId="ADAL" clId="{FC5D1F7D-FB83-D741-A243-AE28D53E7D50}" dt="2020-05-12T13:29:10.825" v="1065" actId="478"/>
          <ac:spMkLst>
            <pc:docMk/>
            <pc:sldMk cId="3911249100" sldId="295"/>
            <ac:spMk id="692" creationId="{507D02AC-E502-4543-9520-C6340196DC01}"/>
          </ac:spMkLst>
        </pc:spChg>
        <pc:spChg chg="del mod topLvl">
          <ac:chgData name="Rentia Keyser" userId="04c70dde-4979-4d25-a044-9a0ebfdf364c" providerId="ADAL" clId="{FC5D1F7D-FB83-D741-A243-AE28D53E7D50}" dt="2020-05-12T13:28:51.604" v="1059" actId="478"/>
          <ac:spMkLst>
            <pc:docMk/>
            <pc:sldMk cId="3911249100" sldId="295"/>
            <ac:spMk id="693" creationId="{E8880A96-2E93-BC43-A7D6-E7F8C446D6AF}"/>
          </ac:spMkLst>
        </pc:spChg>
        <pc:spChg chg="add del mod">
          <ac:chgData name="Rentia Keyser" userId="04c70dde-4979-4d25-a044-9a0ebfdf364c" providerId="ADAL" clId="{FC5D1F7D-FB83-D741-A243-AE28D53E7D50}" dt="2020-05-12T13:29:18.372" v="1066"/>
          <ac:spMkLst>
            <pc:docMk/>
            <pc:sldMk cId="3911249100" sldId="295"/>
            <ac:spMk id="701" creationId="{DF9F0DEF-E96E-2444-97ED-0FD37C9F4468}"/>
          </ac:spMkLst>
        </pc:spChg>
        <pc:spChg chg="add del mod">
          <ac:chgData name="Rentia Keyser" userId="04c70dde-4979-4d25-a044-9a0ebfdf364c" providerId="ADAL" clId="{FC5D1F7D-FB83-D741-A243-AE28D53E7D50}" dt="2020-05-12T13:38:40.600" v="1247" actId="478"/>
          <ac:spMkLst>
            <pc:docMk/>
            <pc:sldMk cId="3911249100" sldId="295"/>
            <ac:spMk id="702" creationId="{8E414EAB-A7D7-E748-A4B3-7C2EF60B6A77}"/>
          </ac:spMkLst>
        </pc:spChg>
        <pc:spChg chg="add del mod">
          <ac:chgData name="Rentia Keyser" userId="04c70dde-4979-4d25-a044-9a0ebfdf364c" providerId="ADAL" clId="{FC5D1F7D-FB83-D741-A243-AE28D53E7D50}" dt="2020-05-13T10:19:12.643" v="1280" actId="478"/>
          <ac:spMkLst>
            <pc:docMk/>
            <pc:sldMk cId="3911249100" sldId="295"/>
            <ac:spMk id="703" creationId="{97EAA774-7824-C34D-B8A7-BF74EFB77059}"/>
          </ac:spMkLst>
        </pc:spChg>
        <pc:spChg chg="add del mod">
          <ac:chgData name="Rentia Keyser" userId="04c70dde-4979-4d25-a044-9a0ebfdf364c" providerId="ADAL" clId="{FC5D1F7D-FB83-D741-A243-AE28D53E7D50}" dt="2020-05-13T10:19:12.643" v="1280" actId="478"/>
          <ac:spMkLst>
            <pc:docMk/>
            <pc:sldMk cId="3911249100" sldId="295"/>
            <ac:spMk id="704" creationId="{F9416946-F499-4C40-AB6A-55F8671DCFEC}"/>
          </ac:spMkLst>
        </pc:spChg>
        <pc:spChg chg="add del mod">
          <ac:chgData name="Rentia Keyser" userId="04c70dde-4979-4d25-a044-9a0ebfdf364c" providerId="ADAL" clId="{FC5D1F7D-FB83-D741-A243-AE28D53E7D50}" dt="2020-05-12T13:38:53.602" v="1251" actId="478"/>
          <ac:spMkLst>
            <pc:docMk/>
            <pc:sldMk cId="3911249100" sldId="295"/>
            <ac:spMk id="705" creationId="{A4AFF07A-CBA0-704B-84FC-03D9D66F7D63}"/>
          </ac:spMkLst>
        </pc:spChg>
        <pc:spChg chg="add del mod">
          <ac:chgData name="Rentia Keyser" userId="04c70dde-4979-4d25-a044-9a0ebfdf364c" providerId="ADAL" clId="{FC5D1F7D-FB83-D741-A243-AE28D53E7D50}" dt="2020-05-12T13:31:08.718" v="1107"/>
          <ac:spMkLst>
            <pc:docMk/>
            <pc:sldMk cId="3911249100" sldId="295"/>
            <ac:spMk id="706" creationId="{D5B848E0-A018-544B-A162-58B6250B7C4E}"/>
          </ac:spMkLst>
        </pc:spChg>
        <pc:spChg chg="add del mod">
          <ac:chgData name="Rentia Keyser" userId="04c70dde-4979-4d25-a044-9a0ebfdf364c" providerId="ADAL" clId="{FC5D1F7D-FB83-D741-A243-AE28D53E7D50}" dt="2020-05-13T10:19:12.643" v="1280" actId="478"/>
          <ac:spMkLst>
            <pc:docMk/>
            <pc:sldMk cId="3911249100" sldId="295"/>
            <ac:spMk id="707" creationId="{E944702F-6C47-E04C-A961-96F607548465}"/>
          </ac:spMkLst>
        </pc:spChg>
        <pc:spChg chg="add del mod">
          <ac:chgData name="Rentia Keyser" userId="04c70dde-4979-4d25-a044-9a0ebfdf364c" providerId="ADAL" clId="{FC5D1F7D-FB83-D741-A243-AE28D53E7D50}" dt="2020-05-13T10:19:12.643" v="1280" actId="478"/>
          <ac:spMkLst>
            <pc:docMk/>
            <pc:sldMk cId="3911249100" sldId="295"/>
            <ac:spMk id="708" creationId="{6A0C4C36-8393-9E4B-96F3-3CEC332B1C1F}"/>
          </ac:spMkLst>
        </pc:spChg>
        <pc:spChg chg="add del mod">
          <ac:chgData name="Rentia Keyser" userId="04c70dde-4979-4d25-a044-9a0ebfdf364c" providerId="ADAL" clId="{FC5D1F7D-FB83-D741-A243-AE28D53E7D50}" dt="2020-05-13T10:19:12.643" v="1280" actId="478"/>
          <ac:spMkLst>
            <pc:docMk/>
            <pc:sldMk cId="3911249100" sldId="295"/>
            <ac:spMk id="709" creationId="{78C5EB0C-46FB-954F-A849-BFB77127DD9C}"/>
          </ac:spMkLst>
        </pc:spChg>
        <pc:spChg chg="add del mod">
          <ac:chgData name="Rentia Keyser" userId="04c70dde-4979-4d25-a044-9a0ebfdf364c" providerId="ADAL" clId="{FC5D1F7D-FB83-D741-A243-AE28D53E7D50}" dt="2020-05-13T10:19:12.643" v="1280" actId="478"/>
          <ac:spMkLst>
            <pc:docMk/>
            <pc:sldMk cId="3911249100" sldId="295"/>
            <ac:spMk id="710" creationId="{908AE9D2-D6A7-FA4C-94BC-058BE79AEA59}"/>
          </ac:spMkLst>
        </pc:spChg>
        <pc:grpChg chg="del mod">
          <ac:chgData name="Rentia Keyser" userId="04c70dde-4979-4d25-a044-9a0ebfdf364c" providerId="ADAL" clId="{FC5D1F7D-FB83-D741-A243-AE28D53E7D50}" dt="2020-05-12T12:02:26.516" v="600" actId="478"/>
          <ac:grpSpMkLst>
            <pc:docMk/>
            <pc:sldMk cId="3911249100" sldId="295"/>
            <ac:grpSpMk id="4" creationId="{6146130B-FC97-3B48-AED3-B05EDF131A2A}"/>
          </ac:grpSpMkLst>
        </pc:grpChg>
        <pc:grpChg chg="add del mod">
          <ac:chgData name="Rentia Keyser" userId="04c70dde-4979-4d25-a044-9a0ebfdf364c" providerId="ADAL" clId="{FC5D1F7D-FB83-D741-A243-AE28D53E7D50}" dt="2020-05-13T13:14:33.658" v="1785" actId="478"/>
          <ac:grpSpMkLst>
            <pc:docMk/>
            <pc:sldMk cId="3911249100" sldId="295"/>
            <ac:grpSpMk id="142" creationId="{5F1E02F9-CDFE-C145-8C5A-7792C8719B07}"/>
          </ac:grpSpMkLst>
        </pc:grpChg>
        <pc:grpChg chg="add del mod">
          <ac:chgData name="Rentia Keyser" userId="04c70dde-4979-4d25-a044-9a0ebfdf364c" providerId="ADAL" clId="{FC5D1F7D-FB83-D741-A243-AE28D53E7D50}" dt="2020-05-12T12:00:28.340" v="496" actId="478"/>
          <ac:grpSpMkLst>
            <pc:docMk/>
            <pc:sldMk cId="3911249100" sldId="295"/>
            <ac:grpSpMk id="166" creationId="{321C1E83-2B79-D14F-A055-59E7F1EB0D3B}"/>
          </ac:grpSpMkLst>
        </pc:grpChg>
        <pc:grpChg chg="del">
          <ac:chgData name="Rentia Keyser" userId="04c70dde-4979-4d25-a044-9a0ebfdf364c" providerId="ADAL" clId="{FC5D1F7D-FB83-D741-A243-AE28D53E7D50}" dt="2020-05-12T11:46:30.823" v="297" actId="478"/>
          <ac:grpSpMkLst>
            <pc:docMk/>
            <pc:sldMk cId="3911249100" sldId="295"/>
            <ac:grpSpMk id="225" creationId="{AD34874C-9096-6544-BB3E-13BE8A857A7D}"/>
          </ac:grpSpMkLst>
        </pc:grpChg>
        <pc:grpChg chg="add del mod">
          <ac:chgData name="Rentia Keyser" userId="04c70dde-4979-4d25-a044-9a0ebfdf364c" providerId="ADAL" clId="{FC5D1F7D-FB83-D741-A243-AE28D53E7D50}" dt="2020-05-12T13:22:04.941" v="854" actId="478"/>
          <ac:grpSpMkLst>
            <pc:docMk/>
            <pc:sldMk cId="3911249100" sldId="295"/>
            <ac:grpSpMk id="455" creationId="{85D42E31-8314-5449-85B5-17E02D17080D}"/>
          </ac:grpSpMkLst>
        </pc:grpChg>
        <pc:grpChg chg="add del mod">
          <ac:chgData name="Rentia Keyser" userId="04c70dde-4979-4d25-a044-9a0ebfdf364c" providerId="ADAL" clId="{FC5D1F7D-FB83-D741-A243-AE28D53E7D50}" dt="2020-05-12T13:26:15.447" v="1001" actId="165"/>
          <ac:grpSpMkLst>
            <pc:docMk/>
            <pc:sldMk cId="3911249100" sldId="295"/>
            <ac:grpSpMk id="579" creationId="{E70D08A8-1760-5F49-A2D6-E152E2F1A32D}"/>
          </ac:grpSpMkLst>
        </pc:grpChg>
        <pc:picChg chg="add del mod">
          <ac:chgData name="Rentia Keyser" userId="04c70dde-4979-4d25-a044-9a0ebfdf364c" providerId="ADAL" clId="{FC5D1F7D-FB83-D741-A243-AE28D53E7D50}" dt="2020-05-12T12:21:31.396" v="619" actId="478"/>
          <ac:picMkLst>
            <pc:docMk/>
            <pc:sldMk cId="3911249100" sldId="295"/>
            <ac:picMk id="3" creationId="{89D6A991-378A-6B4D-A8D3-E0C004A6A028}"/>
          </ac:picMkLst>
        </pc:picChg>
        <pc:picChg chg="add mod">
          <ac:chgData name="Rentia Keyser" userId="04c70dde-4979-4d25-a044-9a0ebfdf364c" providerId="ADAL" clId="{FC5D1F7D-FB83-D741-A243-AE28D53E7D50}" dt="2020-05-12T12:57:12.762" v="767" actId="1076"/>
          <ac:picMkLst>
            <pc:docMk/>
            <pc:sldMk cId="3911249100" sldId="295"/>
            <ac:picMk id="5" creationId="{58189A8F-04F7-9044-9727-0BB7767D59EE}"/>
          </ac:picMkLst>
        </pc:picChg>
        <pc:picChg chg="add del mod">
          <ac:chgData name="Rentia Keyser" userId="04c70dde-4979-4d25-a044-9a0ebfdf364c" providerId="ADAL" clId="{FC5D1F7D-FB83-D741-A243-AE28D53E7D50}" dt="2020-05-12T12:23:20.455" v="627" actId="478"/>
          <ac:picMkLst>
            <pc:docMk/>
            <pc:sldMk cId="3911249100" sldId="295"/>
            <ac:picMk id="6" creationId="{9A0B9756-7012-E94B-A076-9E7D38B186C1}"/>
          </ac:picMkLst>
        </pc:picChg>
        <pc:picChg chg="add mod">
          <ac:chgData name="Rentia Keyser" userId="04c70dde-4979-4d25-a044-9a0ebfdf364c" providerId="ADAL" clId="{FC5D1F7D-FB83-D741-A243-AE28D53E7D50}" dt="2020-05-12T12:57:59.078" v="781" actId="1076"/>
          <ac:picMkLst>
            <pc:docMk/>
            <pc:sldMk cId="3911249100" sldId="295"/>
            <ac:picMk id="8" creationId="{DB446E03-8B2F-BA45-8F52-1304F87069BD}"/>
          </ac:picMkLst>
        </pc:picChg>
        <pc:picChg chg="add mod">
          <ac:chgData name="Rentia Keyser" userId="04c70dde-4979-4d25-a044-9a0ebfdf364c" providerId="ADAL" clId="{FC5D1F7D-FB83-D741-A243-AE28D53E7D50}" dt="2020-05-12T12:59:32.634" v="807" actId="1038"/>
          <ac:picMkLst>
            <pc:docMk/>
            <pc:sldMk cId="3911249100" sldId="295"/>
            <ac:picMk id="9" creationId="{36ADA525-E787-E445-99BE-EEE5E2668AEF}"/>
          </ac:picMkLst>
        </pc:picChg>
        <pc:picChg chg="add del mod">
          <ac:chgData name="Rentia Keyser" userId="04c70dde-4979-4d25-a044-9a0ebfdf364c" providerId="ADAL" clId="{FC5D1F7D-FB83-D741-A243-AE28D53E7D50}" dt="2020-05-12T12:34:57.846" v="640" actId="478"/>
          <ac:picMkLst>
            <pc:docMk/>
            <pc:sldMk cId="3911249100" sldId="295"/>
            <ac:picMk id="10" creationId="{D0F56F76-56E6-7340-A192-C8E7CD85D848}"/>
          </ac:picMkLst>
        </pc:picChg>
        <pc:picChg chg="add del mod">
          <ac:chgData name="Rentia Keyser" userId="04c70dde-4979-4d25-a044-9a0ebfdf364c" providerId="ADAL" clId="{FC5D1F7D-FB83-D741-A243-AE28D53E7D50}" dt="2020-05-12T12:48:01.647" v="745" actId="478"/>
          <ac:picMkLst>
            <pc:docMk/>
            <pc:sldMk cId="3911249100" sldId="295"/>
            <ac:picMk id="11" creationId="{3BAFEAA4-B9EF-B84C-ADB7-CF98D123676A}"/>
          </ac:picMkLst>
        </pc:picChg>
        <pc:picChg chg="add del mod">
          <ac:chgData name="Rentia Keyser" userId="04c70dde-4979-4d25-a044-9a0ebfdf364c" providerId="ADAL" clId="{FC5D1F7D-FB83-D741-A243-AE28D53E7D50}" dt="2020-05-12T12:47:33.625" v="733" actId="478"/>
          <ac:picMkLst>
            <pc:docMk/>
            <pc:sldMk cId="3911249100" sldId="295"/>
            <ac:picMk id="18" creationId="{EA488A09-4026-3048-A451-213FCF7A2509}"/>
          </ac:picMkLst>
        </pc:picChg>
        <pc:picChg chg="add mod">
          <ac:chgData name="Rentia Keyser" userId="04c70dde-4979-4d25-a044-9a0ebfdf364c" providerId="ADAL" clId="{FC5D1F7D-FB83-D741-A243-AE28D53E7D50}" dt="2020-05-12T13:23:55.302" v="982" actId="1076"/>
          <ac:picMkLst>
            <pc:docMk/>
            <pc:sldMk cId="3911249100" sldId="295"/>
            <ac:picMk id="20" creationId="{03FC76F7-4FF7-014F-AA7A-F1966F8D0D4F}"/>
          </ac:picMkLst>
        </pc:picChg>
        <pc:picChg chg="add del mod">
          <ac:chgData name="Rentia Keyser" userId="04c70dde-4979-4d25-a044-9a0ebfdf364c" providerId="ADAL" clId="{FC5D1F7D-FB83-D741-A243-AE28D53E7D50}" dt="2020-05-12T12:48:00.267" v="744"/>
          <ac:picMkLst>
            <pc:docMk/>
            <pc:sldMk cId="3911249100" sldId="295"/>
            <ac:picMk id="22" creationId="{8CF48C5C-8BAB-E943-B0EB-23116037BFF3}"/>
          </ac:picMkLst>
        </pc:picChg>
        <pc:picChg chg="add mod">
          <ac:chgData name="Rentia Keyser" userId="04c70dde-4979-4d25-a044-9a0ebfdf364c" providerId="ADAL" clId="{FC5D1F7D-FB83-D741-A243-AE28D53E7D50}" dt="2020-05-12T12:58:05.265" v="783" actId="1076"/>
          <ac:picMkLst>
            <pc:docMk/>
            <pc:sldMk cId="3911249100" sldId="295"/>
            <ac:picMk id="23" creationId="{B7E28879-8626-0043-A908-756F1E4BCFF8}"/>
          </ac:picMkLst>
        </pc:picChg>
        <pc:picChg chg="add mod">
          <ac:chgData name="Rentia Keyser" userId="04c70dde-4979-4d25-a044-9a0ebfdf364c" providerId="ADAL" clId="{FC5D1F7D-FB83-D741-A243-AE28D53E7D50}" dt="2020-05-12T12:57:19.962" v="769" actId="1076"/>
          <ac:picMkLst>
            <pc:docMk/>
            <pc:sldMk cId="3911249100" sldId="295"/>
            <ac:picMk id="24" creationId="{849A2415-C588-914A-BF8D-201700323B17}"/>
          </ac:picMkLst>
        </pc:picChg>
        <pc:picChg chg="add mod">
          <ac:chgData name="Rentia Keyser" userId="04c70dde-4979-4d25-a044-9a0ebfdf364c" providerId="ADAL" clId="{FC5D1F7D-FB83-D741-A243-AE28D53E7D50}" dt="2020-05-12T12:57:04.853" v="766" actId="1076"/>
          <ac:picMkLst>
            <pc:docMk/>
            <pc:sldMk cId="3911249100" sldId="295"/>
            <ac:picMk id="25" creationId="{75E62955-E3B7-5646-837C-A8BBDDF2A61B}"/>
          </ac:picMkLst>
        </pc:picChg>
        <pc:picChg chg="mod">
          <ac:chgData name="Rentia Keyser" userId="04c70dde-4979-4d25-a044-9a0ebfdf364c" providerId="ADAL" clId="{FC5D1F7D-FB83-D741-A243-AE28D53E7D50}" dt="2020-05-13T10:19:19.628" v="1282"/>
          <ac:picMkLst>
            <pc:docMk/>
            <pc:sldMk cId="3911249100" sldId="295"/>
            <ac:picMk id="257" creationId="{FFC5002F-CA35-7746-ACF5-EC9BDB984291}"/>
          </ac:picMkLst>
        </pc:picChg>
        <pc:picChg chg="mod">
          <ac:chgData name="Rentia Keyser" userId="04c70dde-4979-4d25-a044-9a0ebfdf364c" providerId="ADAL" clId="{FC5D1F7D-FB83-D741-A243-AE28D53E7D50}" dt="2020-05-13T10:19:19.628" v="1282"/>
          <ac:picMkLst>
            <pc:docMk/>
            <pc:sldMk cId="3911249100" sldId="295"/>
            <ac:picMk id="258" creationId="{28C3A4EF-95D8-1A4D-83BE-2B9D3925DB60}"/>
          </ac:picMkLst>
        </pc:picChg>
        <pc:picChg chg="mod">
          <ac:chgData name="Rentia Keyser" userId="04c70dde-4979-4d25-a044-9a0ebfdf364c" providerId="ADAL" clId="{FC5D1F7D-FB83-D741-A243-AE28D53E7D50}" dt="2020-05-13T10:19:19.628" v="1282"/>
          <ac:picMkLst>
            <pc:docMk/>
            <pc:sldMk cId="3911249100" sldId="295"/>
            <ac:picMk id="259" creationId="{48B471AD-8C4D-3D48-AE63-7FBDCE950A90}"/>
          </ac:picMkLst>
        </pc:picChg>
        <pc:picChg chg="mod">
          <ac:chgData name="Rentia Keyser" userId="04c70dde-4979-4d25-a044-9a0ebfdf364c" providerId="ADAL" clId="{FC5D1F7D-FB83-D741-A243-AE28D53E7D50}" dt="2020-05-13T10:19:19.628" v="1282"/>
          <ac:picMkLst>
            <pc:docMk/>
            <pc:sldMk cId="3911249100" sldId="295"/>
            <ac:picMk id="260" creationId="{7D360F44-A876-4846-A375-D2DBD6D5DBD3}"/>
          </ac:picMkLst>
        </pc:picChg>
        <pc:picChg chg="mod">
          <ac:chgData name="Rentia Keyser" userId="04c70dde-4979-4d25-a044-9a0ebfdf364c" providerId="ADAL" clId="{FC5D1F7D-FB83-D741-A243-AE28D53E7D50}" dt="2020-05-13T10:19:19.628" v="1282"/>
          <ac:picMkLst>
            <pc:docMk/>
            <pc:sldMk cId="3911249100" sldId="295"/>
            <ac:picMk id="261" creationId="{15A69C30-4F17-0943-9814-918AFB3CC002}"/>
          </ac:picMkLst>
        </pc:picChg>
        <pc:picChg chg="mod">
          <ac:chgData name="Rentia Keyser" userId="04c70dde-4979-4d25-a044-9a0ebfdf364c" providerId="ADAL" clId="{FC5D1F7D-FB83-D741-A243-AE28D53E7D50}" dt="2020-05-13T10:19:19.628" v="1282"/>
          <ac:picMkLst>
            <pc:docMk/>
            <pc:sldMk cId="3911249100" sldId="295"/>
            <ac:picMk id="262" creationId="{6B617B46-0CD5-834B-978B-DC8D1CDDE94C}"/>
          </ac:picMkLst>
        </pc:picChg>
        <pc:picChg chg="mod">
          <ac:chgData name="Rentia Keyser" userId="04c70dde-4979-4d25-a044-9a0ebfdf364c" providerId="ADAL" clId="{FC5D1F7D-FB83-D741-A243-AE28D53E7D50}" dt="2020-05-13T10:19:19.628" v="1282"/>
          <ac:picMkLst>
            <pc:docMk/>
            <pc:sldMk cId="3911249100" sldId="295"/>
            <ac:picMk id="263" creationId="{CFF64030-7973-B74E-8DE9-7EA56570A7B7}"/>
          </ac:picMkLst>
        </pc:picChg>
        <pc:picChg chg="add del mod">
          <ac:chgData name="Rentia Keyser" userId="04c70dde-4979-4d25-a044-9a0ebfdf364c" providerId="ADAL" clId="{FC5D1F7D-FB83-D741-A243-AE28D53E7D50}" dt="2020-05-13T13:14:32.205" v="1784"/>
          <ac:picMkLst>
            <pc:docMk/>
            <pc:sldMk cId="3911249100" sldId="295"/>
            <ac:picMk id="264" creationId="{5E757531-8AE3-6241-BD83-BFC05D4C5021}"/>
          </ac:picMkLst>
        </pc:picChg>
        <pc:picChg chg="add mod">
          <ac:chgData name="Rentia Keyser" userId="04c70dde-4979-4d25-a044-9a0ebfdf364c" providerId="ADAL" clId="{FC5D1F7D-FB83-D741-A243-AE28D53E7D50}" dt="2020-05-13T13:15:41.462" v="1805" actId="1076"/>
          <ac:picMkLst>
            <pc:docMk/>
            <pc:sldMk cId="3911249100" sldId="295"/>
            <ac:picMk id="265" creationId="{68A825AC-3C9E-6749-A8E5-3020D08A22D2}"/>
          </ac:picMkLst>
        </pc:picChg>
        <pc:picChg chg="mod">
          <ac:chgData name="Rentia Keyser" userId="04c70dde-4979-4d25-a044-9a0ebfdf364c" providerId="ADAL" clId="{FC5D1F7D-FB83-D741-A243-AE28D53E7D50}" dt="2020-05-12T11:54:57.926" v="426"/>
          <ac:picMkLst>
            <pc:docMk/>
            <pc:sldMk cId="3911249100" sldId="295"/>
            <ac:picMk id="434" creationId="{94DC3569-42C9-3646-83F9-EC925D523AAA}"/>
          </ac:picMkLst>
        </pc:picChg>
        <pc:picChg chg="mod">
          <ac:chgData name="Rentia Keyser" userId="04c70dde-4979-4d25-a044-9a0ebfdf364c" providerId="ADAL" clId="{FC5D1F7D-FB83-D741-A243-AE28D53E7D50}" dt="2020-05-12T11:54:57.926" v="426"/>
          <ac:picMkLst>
            <pc:docMk/>
            <pc:sldMk cId="3911249100" sldId="295"/>
            <ac:picMk id="435" creationId="{74186F15-5742-2048-87FB-CE4E66CFE212}"/>
          </ac:picMkLst>
        </pc:picChg>
        <pc:picChg chg="mod">
          <ac:chgData name="Rentia Keyser" userId="04c70dde-4979-4d25-a044-9a0ebfdf364c" providerId="ADAL" clId="{FC5D1F7D-FB83-D741-A243-AE28D53E7D50}" dt="2020-05-12T11:54:57.926" v="426"/>
          <ac:picMkLst>
            <pc:docMk/>
            <pc:sldMk cId="3911249100" sldId="295"/>
            <ac:picMk id="436" creationId="{AB8CEDD3-E13D-F643-BDA7-692E1ADB4A66}"/>
          </ac:picMkLst>
        </pc:picChg>
        <pc:picChg chg="mod">
          <ac:chgData name="Rentia Keyser" userId="04c70dde-4979-4d25-a044-9a0ebfdf364c" providerId="ADAL" clId="{FC5D1F7D-FB83-D741-A243-AE28D53E7D50}" dt="2020-05-12T11:54:57.926" v="426"/>
          <ac:picMkLst>
            <pc:docMk/>
            <pc:sldMk cId="3911249100" sldId="295"/>
            <ac:picMk id="437" creationId="{DA73B089-CD3B-FF40-950F-A2C9166EE538}"/>
          </ac:picMkLst>
        </pc:picChg>
        <pc:picChg chg="mod">
          <ac:chgData name="Rentia Keyser" userId="04c70dde-4979-4d25-a044-9a0ebfdf364c" providerId="ADAL" clId="{FC5D1F7D-FB83-D741-A243-AE28D53E7D50}" dt="2020-05-12T11:54:57.926" v="426"/>
          <ac:picMkLst>
            <pc:docMk/>
            <pc:sldMk cId="3911249100" sldId="295"/>
            <ac:picMk id="438" creationId="{2AE329A0-6421-3746-99EE-B807E322C157}"/>
          </ac:picMkLst>
        </pc:picChg>
        <pc:picChg chg="mod">
          <ac:chgData name="Rentia Keyser" userId="04c70dde-4979-4d25-a044-9a0ebfdf364c" providerId="ADAL" clId="{FC5D1F7D-FB83-D741-A243-AE28D53E7D50}" dt="2020-05-12T11:54:57.926" v="426"/>
          <ac:picMkLst>
            <pc:docMk/>
            <pc:sldMk cId="3911249100" sldId="295"/>
            <ac:picMk id="439" creationId="{73F4CAF2-1FE1-7641-B97C-E3F0C310A2C1}"/>
          </ac:picMkLst>
        </pc:picChg>
        <pc:picChg chg="mod">
          <ac:chgData name="Rentia Keyser" userId="04c70dde-4979-4d25-a044-9a0ebfdf364c" providerId="ADAL" clId="{FC5D1F7D-FB83-D741-A243-AE28D53E7D50}" dt="2020-05-12T11:54:57.926" v="426"/>
          <ac:picMkLst>
            <pc:docMk/>
            <pc:sldMk cId="3911249100" sldId="295"/>
            <ac:picMk id="440" creationId="{CE674E1C-60D3-4C45-8737-96822E8F7636}"/>
          </ac:picMkLst>
        </pc:picChg>
        <pc:picChg chg="add del mod">
          <ac:chgData name="Rentia Keyser" userId="04c70dde-4979-4d25-a044-9a0ebfdf364c" providerId="ADAL" clId="{FC5D1F7D-FB83-D741-A243-AE28D53E7D50}" dt="2020-05-12T12:21:24.416" v="618" actId="478"/>
          <ac:picMkLst>
            <pc:docMk/>
            <pc:sldMk cId="3911249100" sldId="295"/>
            <ac:picMk id="452" creationId="{610AC958-423D-094B-9030-321621B91D58}"/>
          </ac:picMkLst>
        </pc:picChg>
        <pc:picChg chg="add del mod">
          <ac:chgData name="Rentia Keyser" userId="04c70dde-4979-4d25-a044-9a0ebfdf364c" providerId="ADAL" clId="{FC5D1F7D-FB83-D741-A243-AE28D53E7D50}" dt="2020-05-12T12:21:24.416" v="618" actId="478"/>
          <ac:picMkLst>
            <pc:docMk/>
            <pc:sldMk cId="3911249100" sldId="295"/>
            <ac:picMk id="453" creationId="{4E91F442-1A1E-EC4D-9779-8FC4FEE61496}"/>
          </ac:picMkLst>
        </pc:picChg>
        <pc:picChg chg="add del mod">
          <ac:chgData name="Rentia Keyser" userId="04c70dde-4979-4d25-a044-9a0ebfdf364c" providerId="ADAL" clId="{FC5D1F7D-FB83-D741-A243-AE28D53E7D50}" dt="2020-05-12T12:21:24.416" v="618" actId="478"/>
          <ac:picMkLst>
            <pc:docMk/>
            <pc:sldMk cId="3911249100" sldId="295"/>
            <ac:picMk id="454" creationId="{92F0E8F1-B3F9-544D-ACAA-898CB569B623}"/>
          </ac:picMkLst>
        </pc:picChg>
        <pc:picChg chg="mod">
          <ac:chgData name="Rentia Keyser" userId="04c70dde-4979-4d25-a044-9a0ebfdf364c" providerId="ADAL" clId="{FC5D1F7D-FB83-D741-A243-AE28D53E7D50}" dt="2020-05-12T13:03:51.440" v="834"/>
          <ac:picMkLst>
            <pc:docMk/>
            <pc:sldMk cId="3911249100" sldId="295"/>
            <ac:picMk id="570" creationId="{C4886402-0A67-0E41-90F9-2A40B71CEB88}"/>
          </ac:picMkLst>
        </pc:picChg>
        <pc:picChg chg="mod">
          <ac:chgData name="Rentia Keyser" userId="04c70dde-4979-4d25-a044-9a0ebfdf364c" providerId="ADAL" clId="{FC5D1F7D-FB83-D741-A243-AE28D53E7D50}" dt="2020-05-12T13:03:51.440" v="834"/>
          <ac:picMkLst>
            <pc:docMk/>
            <pc:sldMk cId="3911249100" sldId="295"/>
            <ac:picMk id="571" creationId="{EC3A593F-90B9-A14C-B7A6-AB0A306CBE91}"/>
          </ac:picMkLst>
        </pc:picChg>
        <pc:picChg chg="mod">
          <ac:chgData name="Rentia Keyser" userId="04c70dde-4979-4d25-a044-9a0ebfdf364c" providerId="ADAL" clId="{FC5D1F7D-FB83-D741-A243-AE28D53E7D50}" dt="2020-05-12T13:03:51.440" v="834"/>
          <ac:picMkLst>
            <pc:docMk/>
            <pc:sldMk cId="3911249100" sldId="295"/>
            <ac:picMk id="572" creationId="{D4FA9E5E-B530-B34A-B24B-D67C9072165D}"/>
          </ac:picMkLst>
        </pc:picChg>
        <pc:picChg chg="mod">
          <ac:chgData name="Rentia Keyser" userId="04c70dde-4979-4d25-a044-9a0ebfdf364c" providerId="ADAL" clId="{FC5D1F7D-FB83-D741-A243-AE28D53E7D50}" dt="2020-05-12T13:03:51.440" v="834"/>
          <ac:picMkLst>
            <pc:docMk/>
            <pc:sldMk cId="3911249100" sldId="295"/>
            <ac:picMk id="573" creationId="{5000C5A0-E845-AF41-A4AD-343F8A38F7D4}"/>
          </ac:picMkLst>
        </pc:picChg>
        <pc:picChg chg="mod">
          <ac:chgData name="Rentia Keyser" userId="04c70dde-4979-4d25-a044-9a0ebfdf364c" providerId="ADAL" clId="{FC5D1F7D-FB83-D741-A243-AE28D53E7D50}" dt="2020-05-12T13:03:51.440" v="834"/>
          <ac:picMkLst>
            <pc:docMk/>
            <pc:sldMk cId="3911249100" sldId="295"/>
            <ac:picMk id="574" creationId="{D88ECC05-DD56-B549-A130-CE1F14F15B0A}"/>
          </ac:picMkLst>
        </pc:picChg>
        <pc:picChg chg="mod">
          <ac:chgData name="Rentia Keyser" userId="04c70dde-4979-4d25-a044-9a0ebfdf364c" providerId="ADAL" clId="{FC5D1F7D-FB83-D741-A243-AE28D53E7D50}" dt="2020-05-12T13:03:51.440" v="834"/>
          <ac:picMkLst>
            <pc:docMk/>
            <pc:sldMk cId="3911249100" sldId="295"/>
            <ac:picMk id="575" creationId="{FC672770-5D4C-CE4A-A3AE-505208C0709B}"/>
          </ac:picMkLst>
        </pc:picChg>
        <pc:picChg chg="mod">
          <ac:chgData name="Rentia Keyser" userId="04c70dde-4979-4d25-a044-9a0ebfdf364c" providerId="ADAL" clId="{FC5D1F7D-FB83-D741-A243-AE28D53E7D50}" dt="2020-05-12T13:03:51.440" v="834"/>
          <ac:picMkLst>
            <pc:docMk/>
            <pc:sldMk cId="3911249100" sldId="295"/>
            <ac:picMk id="576" creationId="{DD881696-5EBF-374D-971F-E9B28C9E8A4D}"/>
          </ac:picMkLst>
        </pc:picChg>
        <pc:picChg chg="add mod">
          <ac:chgData name="Rentia Keyser" userId="04c70dde-4979-4d25-a044-9a0ebfdf364c" providerId="ADAL" clId="{FC5D1F7D-FB83-D741-A243-AE28D53E7D50}" dt="2020-05-12T12:59:32.634" v="807" actId="1038"/>
          <ac:picMkLst>
            <pc:docMk/>
            <pc:sldMk cId="3911249100" sldId="295"/>
            <ac:picMk id="577" creationId="{58961E0F-356F-584B-B137-9B09AF860ED9}"/>
          </ac:picMkLst>
        </pc:picChg>
        <pc:picChg chg="del mod topLvl">
          <ac:chgData name="Rentia Keyser" userId="04c70dde-4979-4d25-a044-9a0ebfdf364c" providerId="ADAL" clId="{FC5D1F7D-FB83-D741-A243-AE28D53E7D50}" dt="2020-05-13T10:19:12.643" v="1280" actId="478"/>
          <ac:picMkLst>
            <pc:docMk/>
            <pc:sldMk cId="3911249100" sldId="295"/>
            <ac:picMk id="694" creationId="{2A3B9D25-9BA7-774A-939C-EA414F6C83E4}"/>
          </ac:picMkLst>
        </pc:picChg>
        <pc:picChg chg="del mod topLvl">
          <ac:chgData name="Rentia Keyser" userId="04c70dde-4979-4d25-a044-9a0ebfdf364c" providerId="ADAL" clId="{FC5D1F7D-FB83-D741-A243-AE28D53E7D50}" dt="2020-05-13T10:19:12.643" v="1280" actId="478"/>
          <ac:picMkLst>
            <pc:docMk/>
            <pc:sldMk cId="3911249100" sldId="295"/>
            <ac:picMk id="695" creationId="{AFEAE101-6FF0-9C45-BCCB-5ACA73731307}"/>
          </ac:picMkLst>
        </pc:picChg>
        <pc:picChg chg="del mod topLvl">
          <ac:chgData name="Rentia Keyser" userId="04c70dde-4979-4d25-a044-9a0ebfdf364c" providerId="ADAL" clId="{FC5D1F7D-FB83-D741-A243-AE28D53E7D50}" dt="2020-05-13T10:19:12.643" v="1280" actId="478"/>
          <ac:picMkLst>
            <pc:docMk/>
            <pc:sldMk cId="3911249100" sldId="295"/>
            <ac:picMk id="696" creationId="{2E8EA903-6CBE-1F41-9B79-485EAB98AE81}"/>
          </ac:picMkLst>
        </pc:picChg>
        <pc:picChg chg="del mod topLvl">
          <ac:chgData name="Rentia Keyser" userId="04c70dde-4979-4d25-a044-9a0ebfdf364c" providerId="ADAL" clId="{FC5D1F7D-FB83-D741-A243-AE28D53E7D50}" dt="2020-05-13T10:19:12.643" v="1280" actId="478"/>
          <ac:picMkLst>
            <pc:docMk/>
            <pc:sldMk cId="3911249100" sldId="295"/>
            <ac:picMk id="697" creationId="{A23E0E1F-D00B-E04F-BD0B-5B18222A348A}"/>
          </ac:picMkLst>
        </pc:picChg>
        <pc:picChg chg="del mod topLvl">
          <ac:chgData name="Rentia Keyser" userId="04c70dde-4979-4d25-a044-9a0ebfdf364c" providerId="ADAL" clId="{FC5D1F7D-FB83-D741-A243-AE28D53E7D50}" dt="2020-05-13T10:19:12.643" v="1280" actId="478"/>
          <ac:picMkLst>
            <pc:docMk/>
            <pc:sldMk cId="3911249100" sldId="295"/>
            <ac:picMk id="698" creationId="{BF7D5322-DD2B-7741-90CC-562F55DCB526}"/>
          </ac:picMkLst>
        </pc:picChg>
        <pc:picChg chg="del mod topLvl">
          <ac:chgData name="Rentia Keyser" userId="04c70dde-4979-4d25-a044-9a0ebfdf364c" providerId="ADAL" clId="{FC5D1F7D-FB83-D741-A243-AE28D53E7D50}" dt="2020-05-13T10:19:12.643" v="1280" actId="478"/>
          <ac:picMkLst>
            <pc:docMk/>
            <pc:sldMk cId="3911249100" sldId="295"/>
            <ac:picMk id="699" creationId="{C87873A6-7962-5445-963A-CDEE9D369560}"/>
          </ac:picMkLst>
        </pc:picChg>
        <pc:picChg chg="del mod topLvl">
          <ac:chgData name="Rentia Keyser" userId="04c70dde-4979-4d25-a044-9a0ebfdf364c" providerId="ADAL" clId="{FC5D1F7D-FB83-D741-A243-AE28D53E7D50}" dt="2020-05-13T10:19:12.643" v="1280" actId="478"/>
          <ac:picMkLst>
            <pc:docMk/>
            <pc:sldMk cId="3911249100" sldId="295"/>
            <ac:picMk id="700" creationId="{E7731661-B7B8-A742-8EEF-A1DD079FBA61}"/>
          </ac:picMkLst>
        </pc:picChg>
      </pc:sldChg>
      <pc:sldChg chg="delSp modSp del mod chgLayout">
        <pc:chgData name="Rentia Keyser" userId="04c70dde-4979-4d25-a044-9a0ebfdf364c" providerId="ADAL" clId="{FC5D1F7D-FB83-D741-A243-AE28D53E7D50}" dt="2020-05-13T13:17:27" v="1812" actId="2696"/>
        <pc:sldMkLst>
          <pc:docMk/>
          <pc:sldMk cId="373828250" sldId="319"/>
        </pc:sldMkLst>
        <pc:spChg chg="mod ord">
          <ac:chgData name="Rentia Keyser" userId="04c70dde-4979-4d25-a044-9a0ebfdf364c" providerId="ADAL" clId="{FC5D1F7D-FB83-D741-A243-AE28D53E7D50}" dt="2020-05-13T11:35:23.312" v="1563" actId="700"/>
          <ac:spMkLst>
            <pc:docMk/>
            <pc:sldMk cId="373828250" sldId="319"/>
            <ac:spMk id="2" creationId="{751103A0-861E-5046-AE05-87B9A91A234F}"/>
          </ac:spMkLst>
        </pc:spChg>
        <pc:spChg chg="del">
          <ac:chgData name="Rentia Keyser" userId="04c70dde-4979-4d25-a044-9a0ebfdf364c" providerId="ADAL" clId="{FC5D1F7D-FB83-D741-A243-AE28D53E7D50}" dt="2020-05-13T11:35:07.972" v="1561" actId="478"/>
          <ac:spMkLst>
            <pc:docMk/>
            <pc:sldMk cId="373828250" sldId="319"/>
            <ac:spMk id="5" creationId="{F25B2533-9899-4324-83B9-3552951D821B}"/>
          </ac:spMkLst>
        </pc:spChg>
        <pc:spChg chg="mod ord">
          <ac:chgData name="Rentia Keyser" userId="04c70dde-4979-4d25-a044-9a0ebfdf364c" providerId="ADAL" clId="{FC5D1F7D-FB83-D741-A243-AE28D53E7D50}" dt="2020-05-13T11:35:23.312" v="1563" actId="700"/>
          <ac:spMkLst>
            <pc:docMk/>
            <pc:sldMk cId="373828250" sldId="319"/>
            <ac:spMk id="8" creationId="{33E0887E-7CF2-F848-A7A4-A10CE11189ED}"/>
          </ac:spMkLst>
        </pc:spChg>
        <pc:spChg chg="mod ord">
          <ac:chgData name="Rentia Keyser" userId="04c70dde-4979-4d25-a044-9a0ebfdf364c" providerId="ADAL" clId="{FC5D1F7D-FB83-D741-A243-AE28D53E7D50}" dt="2020-05-13T11:35:23.312" v="1563" actId="700"/>
          <ac:spMkLst>
            <pc:docMk/>
            <pc:sldMk cId="373828250" sldId="319"/>
            <ac:spMk id="11" creationId="{DDDFD475-7038-E143-8E21-3B375759DFDD}"/>
          </ac:spMkLst>
        </pc:spChg>
        <pc:picChg chg="mod">
          <ac:chgData name="Rentia Keyser" userId="04c70dde-4979-4d25-a044-9a0ebfdf364c" providerId="ADAL" clId="{FC5D1F7D-FB83-D741-A243-AE28D53E7D50}" dt="2020-05-13T11:36:00.573" v="1573" actId="1038"/>
          <ac:picMkLst>
            <pc:docMk/>
            <pc:sldMk cId="373828250" sldId="319"/>
            <ac:picMk id="9" creationId="{62E2DA73-F076-0A49-98D6-18CEB8E4FB97}"/>
          </ac:picMkLst>
        </pc:picChg>
      </pc:sldChg>
      <pc:sldChg chg="addSp modSp">
        <pc:chgData name="Rentia Keyser" userId="04c70dde-4979-4d25-a044-9a0ebfdf364c" providerId="ADAL" clId="{FC5D1F7D-FB83-D741-A243-AE28D53E7D50}" dt="2020-05-13T12:48:48.860" v="1745"/>
        <pc:sldMkLst>
          <pc:docMk/>
          <pc:sldMk cId="1613091826" sldId="325"/>
        </pc:sldMkLst>
        <pc:spChg chg="add mod">
          <ac:chgData name="Rentia Keyser" userId="04c70dde-4979-4d25-a044-9a0ebfdf364c" providerId="ADAL" clId="{FC5D1F7D-FB83-D741-A243-AE28D53E7D50}" dt="2020-05-13T12:48:48.860" v="1745"/>
          <ac:spMkLst>
            <pc:docMk/>
            <pc:sldMk cId="1613091826" sldId="325"/>
            <ac:spMk id="24" creationId="{C898E365-F4CD-7544-AE1D-195CF81F35B0}"/>
          </ac:spMkLst>
        </pc:spChg>
      </pc:sldChg>
      <pc:sldChg chg="modSp">
        <pc:chgData name="Rentia Keyser" userId="04c70dde-4979-4d25-a044-9a0ebfdf364c" providerId="ADAL" clId="{FC5D1F7D-FB83-D741-A243-AE28D53E7D50}" dt="2020-05-12T10:47:26.566" v="149" actId="2711"/>
        <pc:sldMkLst>
          <pc:docMk/>
          <pc:sldMk cId="3749729422" sldId="328"/>
        </pc:sldMkLst>
        <pc:spChg chg="mod">
          <ac:chgData name="Rentia Keyser" userId="04c70dde-4979-4d25-a044-9a0ebfdf364c" providerId="ADAL" clId="{FC5D1F7D-FB83-D741-A243-AE28D53E7D50}" dt="2020-05-12T10:47:26.566" v="149" actId="2711"/>
          <ac:spMkLst>
            <pc:docMk/>
            <pc:sldMk cId="3749729422" sldId="328"/>
            <ac:spMk id="3" creationId="{6F817D52-91BA-6C43-864A-3E0FA4424D36}"/>
          </ac:spMkLst>
        </pc:spChg>
      </pc:sldChg>
      <pc:sldChg chg="addSp delSp modSp mod modClrScheme chgLayout">
        <pc:chgData name="Rentia Keyser" userId="04c70dde-4979-4d25-a044-9a0ebfdf364c" providerId="ADAL" clId="{FC5D1F7D-FB83-D741-A243-AE28D53E7D50}" dt="2020-05-13T15:09:28.904" v="2264"/>
        <pc:sldMkLst>
          <pc:docMk/>
          <pc:sldMk cId="1957893413" sldId="333"/>
        </pc:sldMkLst>
        <pc:spChg chg="del mod ord">
          <ac:chgData name="Rentia Keyser" userId="04c70dde-4979-4d25-a044-9a0ebfdf364c" providerId="ADAL" clId="{FC5D1F7D-FB83-D741-A243-AE28D53E7D50}" dt="2020-05-13T15:08:41.594" v="2250" actId="478"/>
          <ac:spMkLst>
            <pc:docMk/>
            <pc:sldMk cId="1957893413" sldId="333"/>
            <ac:spMk id="3" creationId="{B7E76347-D30B-2640-8389-BD863CB5AC07}"/>
          </ac:spMkLst>
        </pc:spChg>
        <pc:spChg chg="mod ord">
          <ac:chgData name="Rentia Keyser" userId="04c70dde-4979-4d25-a044-9a0ebfdf364c" providerId="ADAL" clId="{FC5D1F7D-FB83-D741-A243-AE28D53E7D50}" dt="2020-05-13T15:08:38.987" v="2249" actId="700"/>
          <ac:spMkLst>
            <pc:docMk/>
            <pc:sldMk cId="1957893413" sldId="333"/>
            <ac:spMk id="27" creationId="{FDD8542A-CC80-8D44-8FDC-EC0CB1C8430E}"/>
          </ac:spMkLst>
        </pc:spChg>
        <pc:spChg chg="mod ord">
          <ac:chgData name="Rentia Keyser" userId="04c70dde-4979-4d25-a044-9a0ebfdf364c" providerId="ADAL" clId="{FC5D1F7D-FB83-D741-A243-AE28D53E7D50}" dt="2020-05-13T15:08:38.987" v="2249" actId="700"/>
          <ac:spMkLst>
            <pc:docMk/>
            <pc:sldMk cId="1957893413" sldId="333"/>
            <ac:spMk id="33" creationId="{56912789-6340-9449-AFD8-78068CFFB9A6}"/>
          </ac:spMkLst>
        </pc:spChg>
        <pc:picChg chg="add del mod">
          <ac:chgData name="Rentia Keyser" userId="04c70dde-4979-4d25-a044-9a0ebfdf364c" providerId="ADAL" clId="{FC5D1F7D-FB83-D741-A243-AE28D53E7D50}" dt="2020-05-13T15:09:27.824" v="2262"/>
          <ac:picMkLst>
            <pc:docMk/>
            <pc:sldMk cId="1957893413" sldId="333"/>
            <ac:picMk id="2" creationId="{9FDCD786-9C08-D745-9242-857511EC53B4}"/>
          </ac:picMkLst>
        </pc:picChg>
        <pc:picChg chg="add del mod">
          <ac:chgData name="Rentia Keyser" userId="04c70dde-4979-4d25-a044-9a0ebfdf364c" providerId="ADAL" clId="{FC5D1F7D-FB83-D741-A243-AE28D53E7D50}" dt="2020-05-13T15:09:28.599" v="2263" actId="478"/>
          <ac:picMkLst>
            <pc:docMk/>
            <pc:sldMk cId="1957893413" sldId="333"/>
            <ac:picMk id="6" creationId="{AC0DF94C-C78F-3D4F-AEE6-BB24167E706E}"/>
          </ac:picMkLst>
        </pc:picChg>
        <pc:picChg chg="add mod">
          <ac:chgData name="Rentia Keyser" userId="04c70dde-4979-4d25-a044-9a0ebfdf364c" providerId="ADAL" clId="{FC5D1F7D-FB83-D741-A243-AE28D53E7D50}" dt="2020-05-13T15:08:51.159" v="2251"/>
          <ac:picMkLst>
            <pc:docMk/>
            <pc:sldMk cId="1957893413" sldId="333"/>
            <ac:picMk id="7" creationId="{330B0B3E-A6CA-7B4E-B077-D7FB75886E5C}"/>
          </ac:picMkLst>
        </pc:picChg>
        <pc:picChg chg="del">
          <ac:chgData name="Rentia Keyser" userId="04c70dde-4979-4d25-a044-9a0ebfdf364c" providerId="ADAL" clId="{FC5D1F7D-FB83-D741-A243-AE28D53E7D50}" dt="2020-05-13T15:08:12.280" v="2242" actId="478"/>
          <ac:picMkLst>
            <pc:docMk/>
            <pc:sldMk cId="1957893413" sldId="333"/>
            <ac:picMk id="8" creationId="{3A2045A9-475D-3343-81AD-5CA72CBA6A05}"/>
          </ac:picMkLst>
        </pc:picChg>
        <pc:picChg chg="add del mod">
          <ac:chgData name="Rentia Keyser" userId="04c70dde-4979-4d25-a044-9a0ebfdf364c" providerId="ADAL" clId="{FC5D1F7D-FB83-D741-A243-AE28D53E7D50}" dt="2020-05-13T15:08:55.955" v="2253"/>
          <ac:picMkLst>
            <pc:docMk/>
            <pc:sldMk cId="1957893413" sldId="333"/>
            <ac:picMk id="9" creationId="{CCBA3EEC-4C2F-2146-B502-C8DB7324DBD1}"/>
          </ac:picMkLst>
        </pc:picChg>
        <pc:picChg chg="add mod">
          <ac:chgData name="Rentia Keyser" userId="04c70dde-4979-4d25-a044-9a0ebfdf364c" providerId="ADAL" clId="{FC5D1F7D-FB83-D741-A243-AE28D53E7D50}" dt="2020-05-13T15:09:28.904" v="2264"/>
          <ac:picMkLst>
            <pc:docMk/>
            <pc:sldMk cId="1957893413" sldId="333"/>
            <ac:picMk id="10" creationId="{112E9422-F580-8D44-A5F7-03CF8A5B5321}"/>
          </ac:picMkLst>
        </pc:picChg>
      </pc:sldChg>
      <pc:sldChg chg="modSp mod modClrScheme chgLayout">
        <pc:chgData name="Rentia Keyser" userId="04c70dde-4979-4d25-a044-9a0ebfdf364c" providerId="ADAL" clId="{FC5D1F7D-FB83-D741-A243-AE28D53E7D50}" dt="2020-05-13T14:41:52.372" v="2136" actId="700"/>
        <pc:sldMkLst>
          <pc:docMk/>
          <pc:sldMk cId="1412821782" sldId="346"/>
        </pc:sldMkLst>
        <pc:spChg chg="mod ord">
          <ac:chgData name="Rentia Keyser" userId="04c70dde-4979-4d25-a044-9a0ebfdf364c" providerId="ADAL" clId="{FC5D1F7D-FB83-D741-A243-AE28D53E7D50}" dt="2020-05-13T14:41:52.372" v="2136" actId="700"/>
          <ac:spMkLst>
            <pc:docMk/>
            <pc:sldMk cId="1412821782" sldId="346"/>
            <ac:spMk id="3" creationId="{1B59EC94-7C10-49D3-8BBA-1DE9CEFAFFA1}"/>
          </ac:spMkLst>
        </pc:spChg>
        <pc:spChg chg="mod">
          <ac:chgData name="Rentia Keyser" userId="04c70dde-4979-4d25-a044-9a0ebfdf364c" providerId="ADAL" clId="{FC5D1F7D-FB83-D741-A243-AE28D53E7D50}" dt="2020-05-13T12:51:18.089" v="1752" actId="14100"/>
          <ac:spMkLst>
            <pc:docMk/>
            <pc:sldMk cId="1412821782" sldId="346"/>
            <ac:spMk id="5" creationId="{0D46327F-25E4-4B8E-8734-08CA0E14180F}"/>
          </ac:spMkLst>
        </pc:spChg>
        <pc:spChg chg="mod">
          <ac:chgData name="Rentia Keyser" userId="04c70dde-4979-4d25-a044-9a0ebfdf364c" providerId="ADAL" clId="{FC5D1F7D-FB83-D741-A243-AE28D53E7D50}" dt="2020-05-13T12:51:18.089" v="1752" actId="14100"/>
          <ac:spMkLst>
            <pc:docMk/>
            <pc:sldMk cId="1412821782" sldId="346"/>
            <ac:spMk id="6" creationId="{EA08F11E-7EAD-469B-A34F-1778CCC03BB6}"/>
          </ac:spMkLst>
        </pc:spChg>
        <pc:spChg chg="mod">
          <ac:chgData name="Rentia Keyser" userId="04c70dde-4979-4d25-a044-9a0ebfdf364c" providerId="ADAL" clId="{FC5D1F7D-FB83-D741-A243-AE28D53E7D50}" dt="2020-05-13T12:51:18.089" v="1752" actId="14100"/>
          <ac:spMkLst>
            <pc:docMk/>
            <pc:sldMk cId="1412821782" sldId="346"/>
            <ac:spMk id="7" creationId="{BC87A504-08BD-44E6-9DDB-A0369FC80508}"/>
          </ac:spMkLst>
        </pc:spChg>
        <pc:spChg chg="mod">
          <ac:chgData name="Rentia Keyser" userId="04c70dde-4979-4d25-a044-9a0ebfdf364c" providerId="ADAL" clId="{FC5D1F7D-FB83-D741-A243-AE28D53E7D50}" dt="2020-05-13T12:51:18.089" v="1752" actId="14100"/>
          <ac:spMkLst>
            <pc:docMk/>
            <pc:sldMk cId="1412821782" sldId="346"/>
            <ac:spMk id="8" creationId="{61312821-C748-48EF-B899-E378575FE0A4}"/>
          </ac:spMkLst>
        </pc:spChg>
        <pc:spChg chg="mod ord">
          <ac:chgData name="Rentia Keyser" userId="04c70dde-4979-4d25-a044-9a0ebfdf364c" providerId="ADAL" clId="{FC5D1F7D-FB83-D741-A243-AE28D53E7D50}" dt="2020-05-13T14:41:52.372" v="2136" actId="700"/>
          <ac:spMkLst>
            <pc:docMk/>
            <pc:sldMk cId="1412821782" sldId="346"/>
            <ac:spMk id="19" creationId="{8D2C6EF4-7900-9A48-8D46-350E1D211DAE}"/>
          </ac:spMkLst>
        </pc:spChg>
        <pc:spChg chg="mod">
          <ac:chgData name="Rentia Keyser" userId="04c70dde-4979-4d25-a044-9a0ebfdf364c" providerId="ADAL" clId="{FC5D1F7D-FB83-D741-A243-AE28D53E7D50}" dt="2020-05-13T12:51:18.089" v="1752" actId="14100"/>
          <ac:spMkLst>
            <pc:docMk/>
            <pc:sldMk cId="1412821782" sldId="346"/>
            <ac:spMk id="24" creationId="{E702E736-F058-4F3E-A12D-7A08A825BBA9}"/>
          </ac:spMkLst>
        </pc:spChg>
        <pc:spChg chg="mod">
          <ac:chgData name="Rentia Keyser" userId="04c70dde-4979-4d25-a044-9a0ebfdf364c" providerId="ADAL" clId="{FC5D1F7D-FB83-D741-A243-AE28D53E7D50}" dt="2020-05-13T12:51:18.089" v="1752" actId="14100"/>
          <ac:spMkLst>
            <pc:docMk/>
            <pc:sldMk cId="1412821782" sldId="346"/>
            <ac:spMk id="25" creationId="{86DBC785-A18A-445D-9C75-F5697751627B}"/>
          </ac:spMkLst>
        </pc:spChg>
        <pc:spChg chg="mod modCrop">
          <ac:chgData name="Rentia Keyser" userId="04c70dde-4979-4d25-a044-9a0ebfdf364c" providerId="ADAL" clId="{FC5D1F7D-FB83-D741-A243-AE28D53E7D50}" dt="2020-05-13T11:22:32.589" v="1520" actId="18131"/>
          <ac:spMkLst>
            <pc:docMk/>
            <pc:sldMk cId="1412821782" sldId="346"/>
            <ac:spMk id="53" creationId="{E4B4D1D1-CD31-45E5-BD1D-D32BC5537893}"/>
          </ac:spMkLst>
        </pc:spChg>
        <pc:spChg chg="mod">
          <ac:chgData name="Rentia Keyser" userId="04c70dde-4979-4d25-a044-9a0ebfdf364c" providerId="ADAL" clId="{FC5D1F7D-FB83-D741-A243-AE28D53E7D50}" dt="2020-05-13T12:51:18.089" v="1752" actId="14100"/>
          <ac:spMkLst>
            <pc:docMk/>
            <pc:sldMk cId="1412821782" sldId="346"/>
            <ac:spMk id="66" creationId="{FBF3659C-7B3C-4161-8AC0-03D627C4666A}"/>
          </ac:spMkLst>
        </pc:spChg>
        <pc:spChg chg="mod modCrop">
          <ac:chgData name="Rentia Keyser" userId="04c70dde-4979-4d25-a044-9a0ebfdf364c" providerId="ADAL" clId="{FC5D1F7D-FB83-D741-A243-AE28D53E7D50}" dt="2020-05-13T11:22:18.066" v="1512" actId="18131"/>
          <ac:spMkLst>
            <pc:docMk/>
            <pc:sldMk cId="1412821782" sldId="346"/>
            <ac:spMk id="71" creationId="{C83977D3-AF78-449A-8035-44257E7F2B52}"/>
          </ac:spMkLst>
        </pc:spChg>
        <pc:spChg chg="mod">
          <ac:chgData name="Rentia Keyser" userId="04c70dde-4979-4d25-a044-9a0ebfdf364c" providerId="ADAL" clId="{FC5D1F7D-FB83-D741-A243-AE28D53E7D50}" dt="2020-05-13T11:08:44.474" v="1452" actId="255"/>
          <ac:spMkLst>
            <pc:docMk/>
            <pc:sldMk cId="1412821782" sldId="346"/>
            <ac:spMk id="91" creationId="{825D3114-7750-4AF5-A0E0-4D0D10FBA478}"/>
          </ac:spMkLst>
        </pc:spChg>
        <pc:spChg chg="mod">
          <ac:chgData name="Rentia Keyser" userId="04c70dde-4979-4d25-a044-9a0ebfdf364c" providerId="ADAL" clId="{FC5D1F7D-FB83-D741-A243-AE28D53E7D50}" dt="2020-05-13T12:51:18.089" v="1752" actId="14100"/>
          <ac:spMkLst>
            <pc:docMk/>
            <pc:sldMk cId="1412821782" sldId="346"/>
            <ac:spMk id="92" creationId="{2AFD27EF-6CBE-4A85-97BB-3F56A2431493}"/>
          </ac:spMkLst>
        </pc:spChg>
        <pc:spChg chg="mod modCrop">
          <ac:chgData name="Rentia Keyser" userId="04c70dde-4979-4d25-a044-9a0ebfdf364c" providerId="ADAL" clId="{FC5D1F7D-FB83-D741-A243-AE28D53E7D50}" dt="2020-05-13T12:51:18.089" v="1752" actId="14100"/>
          <ac:spMkLst>
            <pc:docMk/>
            <pc:sldMk cId="1412821782" sldId="346"/>
            <ac:spMk id="93" creationId="{8EBCD171-2B9A-A048-B014-2F8EF8E4862F}"/>
          </ac:spMkLst>
        </pc:spChg>
        <pc:spChg chg="mod ord">
          <ac:chgData name="Rentia Keyser" userId="04c70dde-4979-4d25-a044-9a0ebfdf364c" providerId="ADAL" clId="{FC5D1F7D-FB83-D741-A243-AE28D53E7D50}" dt="2020-05-13T14:41:52.372" v="2136" actId="700"/>
          <ac:spMkLst>
            <pc:docMk/>
            <pc:sldMk cId="1412821782" sldId="346"/>
            <ac:spMk id="96" creationId="{65DC2409-49CD-A740-B28D-226414D4F329}"/>
          </ac:spMkLst>
        </pc:spChg>
        <pc:spChg chg="mod">
          <ac:chgData name="Rentia Keyser" userId="04c70dde-4979-4d25-a044-9a0ebfdf364c" providerId="ADAL" clId="{FC5D1F7D-FB83-D741-A243-AE28D53E7D50}" dt="2020-05-13T12:51:18.089" v="1752" actId="14100"/>
          <ac:spMkLst>
            <pc:docMk/>
            <pc:sldMk cId="1412821782" sldId="346"/>
            <ac:spMk id="98" creationId="{17EE4E20-7EBC-4091-8573-8CF24422E26E}"/>
          </ac:spMkLst>
        </pc:spChg>
        <pc:spChg chg="mod modCrop">
          <ac:chgData name="Rentia Keyser" userId="04c70dde-4979-4d25-a044-9a0ebfdf364c" providerId="ADAL" clId="{FC5D1F7D-FB83-D741-A243-AE28D53E7D50}" dt="2020-05-13T12:51:18.089" v="1752" actId="14100"/>
          <ac:spMkLst>
            <pc:docMk/>
            <pc:sldMk cId="1412821782" sldId="346"/>
            <ac:spMk id="99" creationId="{6FA29AA2-B89F-432A-9CFF-C327038BC3A5}"/>
          </ac:spMkLst>
        </pc:spChg>
        <pc:spChg chg="mod">
          <ac:chgData name="Rentia Keyser" userId="04c70dde-4979-4d25-a044-9a0ebfdf364c" providerId="ADAL" clId="{FC5D1F7D-FB83-D741-A243-AE28D53E7D50}" dt="2020-05-13T12:51:18.089" v="1752" actId="14100"/>
          <ac:spMkLst>
            <pc:docMk/>
            <pc:sldMk cId="1412821782" sldId="346"/>
            <ac:spMk id="147" creationId="{EF786263-A1AB-47A8-BFA3-7346883CA413}"/>
          </ac:spMkLst>
        </pc:spChg>
        <pc:grpChg chg="mod">
          <ac:chgData name="Rentia Keyser" userId="04c70dde-4979-4d25-a044-9a0ebfdf364c" providerId="ADAL" clId="{FC5D1F7D-FB83-D741-A243-AE28D53E7D50}" dt="2020-05-13T12:51:18.089" v="1752" actId="14100"/>
          <ac:grpSpMkLst>
            <pc:docMk/>
            <pc:sldMk cId="1412821782" sldId="346"/>
            <ac:grpSpMk id="72" creationId="{998F102E-8E14-4857-BEE6-7ECA4267CD04}"/>
          </ac:grpSpMkLst>
        </pc:grpChg>
        <pc:grpChg chg="mod">
          <ac:chgData name="Rentia Keyser" userId="04c70dde-4979-4d25-a044-9a0ebfdf364c" providerId="ADAL" clId="{FC5D1F7D-FB83-D741-A243-AE28D53E7D50}" dt="2020-05-13T12:51:18.089" v="1752" actId="14100"/>
          <ac:grpSpMkLst>
            <pc:docMk/>
            <pc:sldMk cId="1412821782" sldId="346"/>
            <ac:grpSpMk id="82" creationId="{6E93D473-F92E-4501-8068-DD3549102FD5}"/>
          </ac:grpSpMkLst>
        </pc:grpChg>
        <pc:grpChg chg="mod">
          <ac:chgData name="Rentia Keyser" userId="04c70dde-4979-4d25-a044-9a0ebfdf364c" providerId="ADAL" clId="{FC5D1F7D-FB83-D741-A243-AE28D53E7D50}" dt="2020-05-13T12:51:18.089" v="1752" actId="14100"/>
          <ac:grpSpMkLst>
            <pc:docMk/>
            <pc:sldMk cId="1412821782" sldId="346"/>
            <ac:grpSpMk id="154" creationId="{8400809D-FF89-49AD-83FD-D0DA5AB9E307}"/>
          </ac:grpSpMkLst>
        </pc:grpChg>
        <pc:grpChg chg="mod">
          <ac:chgData name="Rentia Keyser" userId="04c70dde-4979-4d25-a044-9a0ebfdf364c" providerId="ADAL" clId="{FC5D1F7D-FB83-D741-A243-AE28D53E7D50}" dt="2020-05-13T12:51:18.089" v="1752" actId="14100"/>
          <ac:grpSpMkLst>
            <pc:docMk/>
            <pc:sldMk cId="1412821782" sldId="346"/>
            <ac:grpSpMk id="156" creationId="{A7D50C67-3BDD-4CD2-BC6D-7FDCE2D17B92}"/>
          </ac:grpSpMkLst>
        </pc:grpChg>
        <pc:grpChg chg="mod">
          <ac:chgData name="Rentia Keyser" userId="04c70dde-4979-4d25-a044-9a0ebfdf364c" providerId="ADAL" clId="{FC5D1F7D-FB83-D741-A243-AE28D53E7D50}" dt="2020-05-13T12:51:18.089" v="1752" actId="14100"/>
          <ac:grpSpMkLst>
            <pc:docMk/>
            <pc:sldMk cId="1412821782" sldId="346"/>
            <ac:grpSpMk id="157" creationId="{D2636E40-AF55-43F8-BA08-9440D342CE17}"/>
          </ac:grpSpMkLst>
        </pc:grpChg>
        <pc:grpChg chg="mod">
          <ac:chgData name="Rentia Keyser" userId="04c70dde-4979-4d25-a044-9a0ebfdf364c" providerId="ADAL" clId="{FC5D1F7D-FB83-D741-A243-AE28D53E7D50}" dt="2020-05-13T12:51:18.089" v="1752" actId="14100"/>
          <ac:grpSpMkLst>
            <pc:docMk/>
            <pc:sldMk cId="1412821782" sldId="346"/>
            <ac:grpSpMk id="158" creationId="{F8207AE5-A14F-4E17-8CC5-92A56ECE8E51}"/>
          </ac:grpSpMkLst>
        </pc:grpChg>
        <pc:grpChg chg="mod">
          <ac:chgData name="Rentia Keyser" userId="04c70dde-4979-4d25-a044-9a0ebfdf364c" providerId="ADAL" clId="{FC5D1F7D-FB83-D741-A243-AE28D53E7D50}" dt="2020-05-13T12:51:18.089" v="1752" actId="14100"/>
          <ac:grpSpMkLst>
            <pc:docMk/>
            <pc:sldMk cId="1412821782" sldId="346"/>
            <ac:grpSpMk id="159" creationId="{43EBE950-4981-4BD3-BE6D-4448FAA2BB58}"/>
          </ac:grpSpMkLst>
        </pc:grpChg>
        <pc:grpChg chg="mod">
          <ac:chgData name="Rentia Keyser" userId="04c70dde-4979-4d25-a044-9a0ebfdf364c" providerId="ADAL" clId="{FC5D1F7D-FB83-D741-A243-AE28D53E7D50}" dt="2020-05-13T12:51:18.089" v="1752" actId="14100"/>
          <ac:grpSpMkLst>
            <pc:docMk/>
            <pc:sldMk cId="1412821782" sldId="346"/>
            <ac:grpSpMk id="160" creationId="{9B2056C5-1FA9-4D04-A2AA-92B41A0E8381}"/>
          </ac:grpSpMkLst>
        </pc:grpChg>
        <pc:grpChg chg="mod">
          <ac:chgData name="Rentia Keyser" userId="04c70dde-4979-4d25-a044-9a0ebfdf364c" providerId="ADAL" clId="{FC5D1F7D-FB83-D741-A243-AE28D53E7D50}" dt="2020-05-13T12:51:18.089" v="1752" actId="14100"/>
          <ac:grpSpMkLst>
            <pc:docMk/>
            <pc:sldMk cId="1412821782" sldId="346"/>
            <ac:grpSpMk id="161" creationId="{5CF07F59-42E8-4CAD-91B5-C28BE53E4764}"/>
          </ac:grpSpMkLst>
        </pc:grpChg>
        <pc:grpChg chg="mod">
          <ac:chgData name="Rentia Keyser" userId="04c70dde-4979-4d25-a044-9a0ebfdf364c" providerId="ADAL" clId="{FC5D1F7D-FB83-D741-A243-AE28D53E7D50}" dt="2020-05-13T12:51:18.089" v="1752" actId="14100"/>
          <ac:grpSpMkLst>
            <pc:docMk/>
            <pc:sldMk cId="1412821782" sldId="346"/>
            <ac:grpSpMk id="162" creationId="{08526CBB-FF61-42A5-8EEF-09E2B8882BCF}"/>
          </ac:grpSpMkLst>
        </pc:grpChg>
        <pc:cxnChg chg="mod">
          <ac:chgData name="Rentia Keyser" userId="04c70dde-4979-4d25-a044-9a0ebfdf364c" providerId="ADAL" clId="{FC5D1F7D-FB83-D741-A243-AE28D53E7D50}" dt="2020-05-13T12:51:18.089" v="1752" actId="14100"/>
          <ac:cxnSpMkLst>
            <pc:docMk/>
            <pc:sldMk cId="1412821782" sldId="346"/>
            <ac:cxnSpMk id="4" creationId="{3D09AAB1-4872-44D4-872D-A5D5077BDBA0}"/>
          </ac:cxnSpMkLst>
        </pc:cxnChg>
        <pc:cxnChg chg="mod">
          <ac:chgData name="Rentia Keyser" userId="04c70dde-4979-4d25-a044-9a0ebfdf364c" providerId="ADAL" clId="{FC5D1F7D-FB83-D741-A243-AE28D53E7D50}" dt="2020-05-13T12:51:18.089" v="1752" actId="14100"/>
          <ac:cxnSpMkLst>
            <pc:docMk/>
            <pc:sldMk cId="1412821782" sldId="346"/>
            <ac:cxnSpMk id="20" creationId="{D468D1F7-B8F1-4CCE-A31B-E3C06D432046}"/>
          </ac:cxnSpMkLst>
        </pc:cxnChg>
      </pc:sldChg>
      <pc:sldChg chg="modSp mod modClrScheme chgLayout">
        <pc:chgData name="Rentia Keyser" userId="04c70dde-4979-4d25-a044-9a0ebfdf364c" providerId="ADAL" clId="{FC5D1F7D-FB83-D741-A243-AE28D53E7D50}" dt="2020-05-13T14:41:47.434" v="2135" actId="700"/>
        <pc:sldMkLst>
          <pc:docMk/>
          <pc:sldMk cId="215223934" sldId="348"/>
        </pc:sldMkLst>
        <pc:spChg chg="mod ord">
          <ac:chgData name="Rentia Keyser" userId="04c70dde-4979-4d25-a044-9a0ebfdf364c" providerId="ADAL" clId="{FC5D1F7D-FB83-D741-A243-AE28D53E7D50}" dt="2020-05-13T14:41:47.434" v="2135" actId="700"/>
          <ac:spMkLst>
            <pc:docMk/>
            <pc:sldMk cId="215223934" sldId="348"/>
            <ac:spMk id="3" creationId="{25F23898-B40D-4246-8645-8C97F9C1B1EB}"/>
          </ac:spMkLst>
        </pc:spChg>
        <pc:spChg chg="mod ord">
          <ac:chgData name="Rentia Keyser" userId="04c70dde-4979-4d25-a044-9a0ebfdf364c" providerId="ADAL" clId="{FC5D1F7D-FB83-D741-A243-AE28D53E7D50}" dt="2020-05-13T14:41:47.434" v="2135" actId="700"/>
          <ac:spMkLst>
            <pc:docMk/>
            <pc:sldMk cId="215223934" sldId="348"/>
            <ac:spMk id="12" creationId="{89CB5150-6B98-BF4D-9817-B717B477DD1C}"/>
          </ac:spMkLst>
        </pc:spChg>
        <pc:spChg chg="mod">
          <ac:chgData name="Rentia Keyser" userId="04c70dde-4979-4d25-a044-9a0ebfdf364c" providerId="ADAL" clId="{FC5D1F7D-FB83-D741-A243-AE28D53E7D50}" dt="2020-05-13T12:52:19.455" v="1778" actId="14100"/>
          <ac:spMkLst>
            <pc:docMk/>
            <pc:sldMk cId="215223934" sldId="348"/>
            <ac:spMk id="44" creationId="{0840F96A-9D4A-5741-A9F0-9249BD9C0C0D}"/>
          </ac:spMkLst>
        </pc:spChg>
        <pc:spChg chg="mod">
          <ac:chgData name="Rentia Keyser" userId="04c70dde-4979-4d25-a044-9a0ebfdf364c" providerId="ADAL" clId="{FC5D1F7D-FB83-D741-A243-AE28D53E7D50}" dt="2020-05-13T12:52:29.804" v="1780" actId="14100"/>
          <ac:spMkLst>
            <pc:docMk/>
            <pc:sldMk cId="215223934" sldId="348"/>
            <ac:spMk id="45" creationId="{BC51DF65-E356-4D4D-98D6-4097ABA6355F}"/>
          </ac:spMkLst>
        </pc:spChg>
        <pc:spChg chg="mod">
          <ac:chgData name="Rentia Keyser" userId="04c70dde-4979-4d25-a044-9a0ebfdf364c" providerId="ADAL" clId="{FC5D1F7D-FB83-D741-A243-AE28D53E7D50}" dt="2020-05-13T12:51:33.850" v="1771" actId="1038"/>
          <ac:spMkLst>
            <pc:docMk/>
            <pc:sldMk cId="215223934" sldId="348"/>
            <ac:spMk id="56" creationId="{A65E3EEA-63F7-A24A-B227-C99068A58DE8}"/>
          </ac:spMkLst>
        </pc:spChg>
        <pc:spChg chg="mod">
          <ac:chgData name="Rentia Keyser" userId="04c70dde-4979-4d25-a044-9a0ebfdf364c" providerId="ADAL" clId="{FC5D1F7D-FB83-D741-A243-AE28D53E7D50}" dt="2020-05-13T12:51:33.850" v="1771" actId="1038"/>
          <ac:spMkLst>
            <pc:docMk/>
            <pc:sldMk cId="215223934" sldId="348"/>
            <ac:spMk id="57" creationId="{6568BADA-DA09-1C48-8955-CCD9C70FA63E}"/>
          </ac:spMkLst>
        </pc:spChg>
        <pc:spChg chg="mod">
          <ac:chgData name="Rentia Keyser" userId="04c70dde-4979-4d25-a044-9a0ebfdf364c" providerId="ADAL" clId="{FC5D1F7D-FB83-D741-A243-AE28D53E7D50}" dt="2020-05-13T12:51:33.850" v="1771" actId="1038"/>
          <ac:spMkLst>
            <pc:docMk/>
            <pc:sldMk cId="215223934" sldId="348"/>
            <ac:spMk id="58" creationId="{197509EC-7BCD-5E43-9CDB-642279FB77A6}"/>
          </ac:spMkLst>
        </pc:spChg>
        <pc:spChg chg="mod">
          <ac:chgData name="Rentia Keyser" userId="04c70dde-4979-4d25-a044-9a0ebfdf364c" providerId="ADAL" clId="{FC5D1F7D-FB83-D741-A243-AE28D53E7D50}" dt="2020-05-13T12:51:33.850" v="1771" actId="1038"/>
          <ac:spMkLst>
            <pc:docMk/>
            <pc:sldMk cId="215223934" sldId="348"/>
            <ac:spMk id="59" creationId="{3B314091-C2C2-1646-8E03-04E080D03CBE}"/>
          </ac:spMkLst>
        </pc:spChg>
        <pc:spChg chg="mod">
          <ac:chgData name="Rentia Keyser" userId="04c70dde-4979-4d25-a044-9a0ebfdf364c" providerId="ADAL" clId="{FC5D1F7D-FB83-D741-A243-AE28D53E7D50}" dt="2020-05-13T12:52:00.757" v="1772" actId="14100"/>
          <ac:spMkLst>
            <pc:docMk/>
            <pc:sldMk cId="215223934" sldId="348"/>
            <ac:spMk id="61" creationId="{91F4735F-E758-694C-80D5-3AE6E8271283}"/>
          </ac:spMkLst>
        </pc:spChg>
        <pc:spChg chg="mod">
          <ac:chgData name="Rentia Keyser" userId="04c70dde-4979-4d25-a044-9a0ebfdf364c" providerId="ADAL" clId="{FC5D1F7D-FB83-D741-A243-AE28D53E7D50}" dt="2020-05-13T12:51:33.850" v="1771" actId="1038"/>
          <ac:spMkLst>
            <pc:docMk/>
            <pc:sldMk cId="215223934" sldId="348"/>
            <ac:spMk id="64" creationId="{78F1D52E-B00F-C345-A44B-3FACBBD2ACF5}"/>
          </ac:spMkLst>
        </pc:spChg>
        <pc:spChg chg="mod">
          <ac:chgData name="Rentia Keyser" userId="04c70dde-4979-4d25-a044-9a0ebfdf364c" providerId="ADAL" clId="{FC5D1F7D-FB83-D741-A243-AE28D53E7D50}" dt="2020-05-13T12:51:33.850" v="1771" actId="1038"/>
          <ac:spMkLst>
            <pc:docMk/>
            <pc:sldMk cId="215223934" sldId="348"/>
            <ac:spMk id="65" creationId="{159E9971-3E65-F64D-9FA8-9521E2A42BE5}"/>
          </ac:spMkLst>
        </pc:spChg>
        <pc:spChg chg="mod">
          <ac:chgData name="Rentia Keyser" userId="04c70dde-4979-4d25-a044-9a0ebfdf364c" providerId="ADAL" clId="{FC5D1F7D-FB83-D741-A243-AE28D53E7D50}" dt="2020-05-13T12:51:33.850" v="1771" actId="1038"/>
          <ac:spMkLst>
            <pc:docMk/>
            <pc:sldMk cId="215223934" sldId="348"/>
            <ac:spMk id="66" creationId="{A777D7CD-1675-1942-8AA6-BD660596E47F}"/>
          </ac:spMkLst>
        </pc:spChg>
        <pc:spChg chg="mod">
          <ac:chgData name="Rentia Keyser" userId="04c70dde-4979-4d25-a044-9a0ebfdf364c" providerId="ADAL" clId="{FC5D1F7D-FB83-D741-A243-AE28D53E7D50}" dt="2020-05-13T12:51:33.850" v="1771" actId="1038"/>
          <ac:spMkLst>
            <pc:docMk/>
            <pc:sldMk cId="215223934" sldId="348"/>
            <ac:spMk id="67" creationId="{192AEA2D-7FEF-244A-9673-D4A7DBE463B4}"/>
          </ac:spMkLst>
        </pc:spChg>
        <pc:spChg chg="mod">
          <ac:chgData name="Rentia Keyser" userId="04c70dde-4979-4d25-a044-9a0ebfdf364c" providerId="ADAL" clId="{FC5D1F7D-FB83-D741-A243-AE28D53E7D50}" dt="2020-05-13T12:52:13.908" v="1777" actId="14100"/>
          <ac:spMkLst>
            <pc:docMk/>
            <pc:sldMk cId="215223934" sldId="348"/>
            <ac:spMk id="69" creationId="{50596F06-90F0-C447-A1FC-0983183717D5}"/>
          </ac:spMkLst>
        </pc:spChg>
        <pc:spChg chg="mod">
          <ac:chgData name="Rentia Keyser" userId="04c70dde-4979-4d25-a044-9a0ebfdf364c" providerId="ADAL" clId="{FC5D1F7D-FB83-D741-A243-AE28D53E7D50}" dt="2020-05-13T12:51:33.850" v="1771" actId="1038"/>
          <ac:spMkLst>
            <pc:docMk/>
            <pc:sldMk cId="215223934" sldId="348"/>
            <ac:spMk id="72" creationId="{716C8FDB-B623-524D-9769-E28D1F7DEED3}"/>
          </ac:spMkLst>
        </pc:spChg>
        <pc:spChg chg="mod ord">
          <ac:chgData name="Rentia Keyser" userId="04c70dde-4979-4d25-a044-9a0ebfdf364c" providerId="ADAL" clId="{FC5D1F7D-FB83-D741-A243-AE28D53E7D50}" dt="2020-05-13T14:41:47.434" v="2135" actId="700"/>
          <ac:spMkLst>
            <pc:docMk/>
            <pc:sldMk cId="215223934" sldId="348"/>
            <ac:spMk id="73" creationId="{F4950433-C6E1-084A-A84D-052FA81BABE9}"/>
          </ac:spMkLst>
        </pc:spChg>
        <pc:spChg chg="mod">
          <ac:chgData name="Rentia Keyser" userId="04c70dde-4979-4d25-a044-9a0ebfdf364c" providerId="ADAL" clId="{FC5D1F7D-FB83-D741-A243-AE28D53E7D50}" dt="2020-05-13T12:52:03.480" v="1773" actId="14100"/>
          <ac:spMkLst>
            <pc:docMk/>
            <pc:sldMk cId="215223934" sldId="348"/>
            <ac:spMk id="80" creationId="{2D9DF471-7D1D-5848-BE7D-038AD19CFAC8}"/>
          </ac:spMkLst>
        </pc:spChg>
        <pc:spChg chg="mod">
          <ac:chgData name="Rentia Keyser" userId="04c70dde-4979-4d25-a044-9a0ebfdf364c" providerId="ADAL" clId="{FC5D1F7D-FB83-D741-A243-AE28D53E7D50}" dt="2020-05-13T12:51:33.850" v="1771" actId="1038"/>
          <ac:spMkLst>
            <pc:docMk/>
            <pc:sldMk cId="215223934" sldId="348"/>
            <ac:spMk id="81" creationId="{E19BB39C-0465-7745-AAC0-BF291F70041C}"/>
          </ac:spMkLst>
        </pc:spChg>
        <pc:spChg chg="mod">
          <ac:chgData name="Rentia Keyser" userId="04c70dde-4979-4d25-a044-9a0ebfdf364c" providerId="ADAL" clId="{FC5D1F7D-FB83-D741-A243-AE28D53E7D50}" dt="2020-05-13T12:52:06.292" v="1774" actId="14100"/>
          <ac:spMkLst>
            <pc:docMk/>
            <pc:sldMk cId="215223934" sldId="348"/>
            <ac:spMk id="96" creationId="{C083DE97-07C4-5D4C-A9F6-A650136B0B53}"/>
          </ac:spMkLst>
        </pc:spChg>
        <pc:spChg chg="mod">
          <ac:chgData name="Rentia Keyser" userId="04c70dde-4979-4d25-a044-9a0ebfdf364c" providerId="ADAL" clId="{FC5D1F7D-FB83-D741-A243-AE28D53E7D50}" dt="2020-05-13T12:51:33.850" v="1771" actId="1038"/>
          <ac:spMkLst>
            <pc:docMk/>
            <pc:sldMk cId="215223934" sldId="348"/>
            <ac:spMk id="97" creationId="{163C6B42-0F4B-4F4B-99AC-5ADD5836143F}"/>
          </ac:spMkLst>
        </pc:spChg>
        <pc:spChg chg="mod">
          <ac:chgData name="Rentia Keyser" userId="04c70dde-4979-4d25-a044-9a0ebfdf364c" providerId="ADAL" clId="{FC5D1F7D-FB83-D741-A243-AE28D53E7D50}" dt="2020-05-13T12:51:33.850" v="1771" actId="1038"/>
          <ac:spMkLst>
            <pc:docMk/>
            <pc:sldMk cId="215223934" sldId="348"/>
            <ac:spMk id="98" creationId="{69FE454E-CFD3-354F-AD63-E523FDBFC091}"/>
          </ac:spMkLst>
        </pc:spChg>
        <pc:spChg chg="mod">
          <ac:chgData name="Rentia Keyser" userId="04c70dde-4979-4d25-a044-9a0ebfdf364c" providerId="ADAL" clId="{FC5D1F7D-FB83-D741-A243-AE28D53E7D50}" dt="2020-05-13T12:51:33.850" v="1771" actId="1038"/>
          <ac:spMkLst>
            <pc:docMk/>
            <pc:sldMk cId="215223934" sldId="348"/>
            <ac:spMk id="105" creationId="{5A457482-6CFC-DA49-9246-44CC38BBD6F8}"/>
          </ac:spMkLst>
        </pc:spChg>
        <pc:spChg chg="mod">
          <ac:chgData name="Rentia Keyser" userId="04c70dde-4979-4d25-a044-9a0ebfdf364c" providerId="ADAL" clId="{FC5D1F7D-FB83-D741-A243-AE28D53E7D50}" dt="2020-05-13T12:51:33.850" v="1771" actId="1038"/>
          <ac:spMkLst>
            <pc:docMk/>
            <pc:sldMk cId="215223934" sldId="348"/>
            <ac:spMk id="106" creationId="{DE3A5D3C-C074-3849-A984-D3868D320467}"/>
          </ac:spMkLst>
        </pc:spChg>
        <pc:grpChg chg="mod">
          <ac:chgData name="Rentia Keyser" userId="04c70dde-4979-4d25-a044-9a0ebfdf364c" providerId="ADAL" clId="{FC5D1F7D-FB83-D741-A243-AE28D53E7D50}" dt="2020-05-13T12:51:33.850" v="1771" actId="1038"/>
          <ac:grpSpMkLst>
            <pc:docMk/>
            <pc:sldMk cId="215223934" sldId="348"/>
            <ac:grpSpMk id="47" creationId="{9111FAFF-427B-8B44-84B6-A06E55717BB8}"/>
          </ac:grpSpMkLst>
        </pc:grpChg>
        <pc:grpChg chg="mod">
          <ac:chgData name="Rentia Keyser" userId="04c70dde-4979-4d25-a044-9a0ebfdf364c" providerId="ADAL" clId="{FC5D1F7D-FB83-D741-A243-AE28D53E7D50}" dt="2020-05-13T12:51:33.850" v="1771" actId="1038"/>
          <ac:grpSpMkLst>
            <pc:docMk/>
            <pc:sldMk cId="215223934" sldId="348"/>
            <ac:grpSpMk id="50" creationId="{E41FF153-21DF-4446-867E-2DF16AE5FD30}"/>
          </ac:grpSpMkLst>
        </pc:grpChg>
        <pc:grpChg chg="mod">
          <ac:chgData name="Rentia Keyser" userId="04c70dde-4979-4d25-a044-9a0ebfdf364c" providerId="ADAL" clId="{FC5D1F7D-FB83-D741-A243-AE28D53E7D50}" dt="2020-05-13T12:51:33.850" v="1771" actId="1038"/>
          <ac:grpSpMkLst>
            <pc:docMk/>
            <pc:sldMk cId="215223934" sldId="348"/>
            <ac:grpSpMk id="53" creationId="{0A0AF691-D84D-1D48-90A6-E6A7BACE1F4C}"/>
          </ac:grpSpMkLst>
        </pc:grpChg>
        <pc:grpChg chg="mod">
          <ac:chgData name="Rentia Keyser" userId="04c70dde-4979-4d25-a044-9a0ebfdf364c" providerId="ADAL" clId="{FC5D1F7D-FB83-D741-A243-AE28D53E7D50}" dt="2020-05-13T12:51:33.850" v="1771" actId="1038"/>
          <ac:grpSpMkLst>
            <pc:docMk/>
            <pc:sldMk cId="215223934" sldId="348"/>
            <ac:grpSpMk id="60" creationId="{DD2C90C8-FCCF-E046-B69D-155475B449F9}"/>
          </ac:grpSpMkLst>
        </pc:grpChg>
        <pc:grpChg chg="mod">
          <ac:chgData name="Rentia Keyser" userId="04c70dde-4979-4d25-a044-9a0ebfdf364c" providerId="ADAL" clId="{FC5D1F7D-FB83-D741-A243-AE28D53E7D50}" dt="2020-05-13T12:51:33.850" v="1771" actId="1038"/>
          <ac:grpSpMkLst>
            <pc:docMk/>
            <pc:sldMk cId="215223934" sldId="348"/>
            <ac:grpSpMk id="68" creationId="{47DA4A3B-DE1E-8940-B41F-70E74537F248}"/>
          </ac:grpSpMkLst>
        </pc:grpChg>
        <pc:grpChg chg="mod">
          <ac:chgData name="Rentia Keyser" userId="04c70dde-4979-4d25-a044-9a0ebfdf364c" providerId="ADAL" clId="{FC5D1F7D-FB83-D741-A243-AE28D53E7D50}" dt="2020-05-13T12:51:33.850" v="1771" actId="1038"/>
          <ac:grpSpMkLst>
            <pc:docMk/>
            <pc:sldMk cId="215223934" sldId="348"/>
            <ac:grpSpMk id="74" creationId="{1E75EC37-27F9-EB4E-BBF7-0DFA97A07D92}"/>
          </ac:grpSpMkLst>
        </pc:grpChg>
        <pc:grpChg chg="mod">
          <ac:chgData name="Rentia Keyser" userId="04c70dde-4979-4d25-a044-9a0ebfdf364c" providerId="ADAL" clId="{FC5D1F7D-FB83-D741-A243-AE28D53E7D50}" dt="2020-05-13T12:51:33.850" v="1771" actId="1038"/>
          <ac:grpSpMkLst>
            <pc:docMk/>
            <pc:sldMk cId="215223934" sldId="348"/>
            <ac:grpSpMk id="99" creationId="{2A2F7DDC-F78C-5140-B88B-524B3161728A}"/>
          </ac:grpSpMkLst>
        </pc:grpChg>
        <pc:grpChg chg="mod">
          <ac:chgData name="Rentia Keyser" userId="04c70dde-4979-4d25-a044-9a0ebfdf364c" providerId="ADAL" clId="{FC5D1F7D-FB83-D741-A243-AE28D53E7D50}" dt="2020-05-13T12:51:33.850" v="1771" actId="1038"/>
          <ac:grpSpMkLst>
            <pc:docMk/>
            <pc:sldMk cId="215223934" sldId="348"/>
            <ac:grpSpMk id="102" creationId="{063128C5-D990-544C-B392-10C7B96A082C}"/>
          </ac:grpSpMkLst>
        </pc:grpChg>
        <pc:cxnChg chg="mod">
          <ac:chgData name="Rentia Keyser" userId="04c70dde-4979-4d25-a044-9a0ebfdf364c" providerId="ADAL" clId="{FC5D1F7D-FB83-D741-A243-AE28D53E7D50}" dt="2020-05-13T12:51:33.850" v="1771" actId="1038"/>
          <ac:cxnSpMkLst>
            <pc:docMk/>
            <pc:sldMk cId="215223934" sldId="348"/>
            <ac:cxnSpMk id="46" creationId="{11BD63AC-129C-BC4B-A33A-00619C4B86DC}"/>
          </ac:cxnSpMkLst>
        </pc:cxnChg>
      </pc:sldChg>
      <pc:sldChg chg="addSp delSp modSp del mod modShow">
        <pc:chgData name="Rentia Keyser" userId="04c70dde-4979-4d25-a044-9a0ebfdf364c" providerId="ADAL" clId="{FC5D1F7D-FB83-D741-A243-AE28D53E7D50}" dt="2020-05-13T15:10:49.391" v="2271" actId="2696"/>
        <pc:sldMkLst>
          <pc:docMk/>
          <pc:sldMk cId="1526173413" sldId="350"/>
        </pc:sldMkLst>
        <pc:spChg chg="mod">
          <ac:chgData name="Rentia Keyser" userId="04c70dde-4979-4d25-a044-9a0ebfdf364c" providerId="ADAL" clId="{FC5D1F7D-FB83-D741-A243-AE28D53E7D50}" dt="2020-05-12T11:27:48.988" v="250" actId="207"/>
          <ac:spMkLst>
            <pc:docMk/>
            <pc:sldMk cId="1526173413" sldId="350"/>
            <ac:spMk id="3" creationId="{E340F6B7-4F10-47D5-A3CA-D288A3151B0B}"/>
          </ac:spMkLst>
        </pc:spChg>
        <pc:graphicFrameChg chg="add mod">
          <ac:chgData name="Rentia Keyser" userId="04c70dde-4979-4d25-a044-9a0ebfdf364c" providerId="ADAL" clId="{FC5D1F7D-FB83-D741-A243-AE28D53E7D50}" dt="2020-05-12T11:52:09.883" v="320"/>
          <ac:graphicFrameMkLst>
            <pc:docMk/>
            <pc:sldMk cId="1526173413" sldId="350"/>
            <ac:graphicFrameMk id="6" creationId="{30B27B7A-1064-C84F-A1AE-9E793054B473}"/>
          </ac:graphicFrameMkLst>
        </pc:graphicFrameChg>
        <pc:picChg chg="add del mod">
          <ac:chgData name="Rentia Keyser" userId="04c70dde-4979-4d25-a044-9a0ebfdf364c" providerId="ADAL" clId="{FC5D1F7D-FB83-D741-A243-AE28D53E7D50}" dt="2020-05-12T11:10:15.485" v="203" actId="478"/>
          <ac:picMkLst>
            <pc:docMk/>
            <pc:sldMk cId="1526173413" sldId="350"/>
            <ac:picMk id="2" creationId="{31D3CCA8-D4F2-AE42-A276-0A4C14FB47B2}"/>
          </ac:picMkLst>
        </pc:picChg>
        <pc:picChg chg="add del mod">
          <ac:chgData name="Rentia Keyser" userId="04c70dde-4979-4d25-a044-9a0ebfdf364c" providerId="ADAL" clId="{FC5D1F7D-FB83-D741-A243-AE28D53E7D50}" dt="2020-05-12T11:11:55.607" v="206" actId="478"/>
          <ac:picMkLst>
            <pc:docMk/>
            <pc:sldMk cId="1526173413" sldId="350"/>
            <ac:picMk id="4" creationId="{42FAE882-D101-8444-A737-F928B52834A2}"/>
          </ac:picMkLst>
        </pc:picChg>
        <pc:picChg chg="add del mod">
          <ac:chgData name="Rentia Keyser" userId="04c70dde-4979-4d25-a044-9a0ebfdf364c" providerId="ADAL" clId="{FC5D1F7D-FB83-D741-A243-AE28D53E7D50}" dt="2020-05-12T11:22:45.577" v="226" actId="478"/>
          <ac:picMkLst>
            <pc:docMk/>
            <pc:sldMk cId="1526173413" sldId="350"/>
            <ac:picMk id="5" creationId="{92A64F6B-AB21-0C43-883D-3092474546EF}"/>
          </ac:picMkLst>
        </pc:picChg>
        <pc:picChg chg="del mod">
          <ac:chgData name="Rentia Keyser" userId="04c70dde-4979-4d25-a044-9a0ebfdf364c" providerId="ADAL" clId="{FC5D1F7D-FB83-D741-A243-AE28D53E7D50}" dt="2020-05-12T10:50:08.081" v="169" actId="478"/>
          <ac:picMkLst>
            <pc:docMk/>
            <pc:sldMk cId="1526173413" sldId="350"/>
            <ac:picMk id="7" creationId="{B729194B-E8C6-DB49-A8DB-753D7484CCF2}"/>
          </ac:picMkLst>
        </pc:picChg>
        <pc:picChg chg="add del mod">
          <ac:chgData name="Rentia Keyser" userId="04c70dde-4979-4d25-a044-9a0ebfdf364c" providerId="ADAL" clId="{FC5D1F7D-FB83-D741-A243-AE28D53E7D50}" dt="2020-05-12T11:24:48.318" v="238" actId="478"/>
          <ac:picMkLst>
            <pc:docMk/>
            <pc:sldMk cId="1526173413" sldId="350"/>
            <ac:picMk id="10" creationId="{3B5A2DC3-A6D3-3142-B7A9-0EA266534873}"/>
          </ac:picMkLst>
        </pc:picChg>
      </pc:sldChg>
      <pc:sldChg chg="addSp delSp modSp">
        <pc:chgData name="Rentia Keyser" userId="04c70dde-4979-4d25-a044-9a0ebfdf364c" providerId="ADAL" clId="{FC5D1F7D-FB83-D741-A243-AE28D53E7D50}" dt="2020-05-13T12:48:28.609" v="1744" actId="14100"/>
        <pc:sldMkLst>
          <pc:docMk/>
          <pc:sldMk cId="3799834395" sldId="353"/>
        </pc:sldMkLst>
        <pc:spChg chg="add del mod">
          <ac:chgData name="Rentia Keyser" userId="04c70dde-4979-4d25-a044-9a0ebfdf364c" providerId="ADAL" clId="{FC5D1F7D-FB83-D741-A243-AE28D53E7D50}" dt="2020-05-13T12:48:13.064" v="1742" actId="478"/>
          <ac:spMkLst>
            <pc:docMk/>
            <pc:sldMk cId="3799834395" sldId="353"/>
            <ac:spMk id="16" creationId="{538668F0-A153-FB4F-AC8B-49837B7FF4D7}"/>
          </ac:spMkLst>
        </pc:spChg>
        <pc:spChg chg="add mod">
          <ac:chgData name="Rentia Keyser" userId="04c70dde-4979-4d25-a044-9a0ebfdf364c" providerId="ADAL" clId="{FC5D1F7D-FB83-D741-A243-AE28D53E7D50}" dt="2020-05-13T12:48:25.661" v="1743"/>
          <ac:spMkLst>
            <pc:docMk/>
            <pc:sldMk cId="3799834395" sldId="353"/>
            <ac:spMk id="17" creationId="{0C9D161A-4642-F44D-944E-EAE4158CAA0E}"/>
          </ac:spMkLst>
        </pc:spChg>
        <pc:spChg chg="mod">
          <ac:chgData name="Rentia Keyser" userId="04c70dde-4979-4d25-a044-9a0ebfdf364c" providerId="ADAL" clId="{FC5D1F7D-FB83-D741-A243-AE28D53E7D50}" dt="2020-05-13T12:48:28.609" v="1744" actId="14100"/>
          <ac:spMkLst>
            <pc:docMk/>
            <pc:sldMk cId="3799834395" sldId="353"/>
            <ac:spMk id="23" creationId="{FEB8002E-8158-6E42-9654-73FE4D347B27}"/>
          </ac:spMkLst>
        </pc:spChg>
      </pc:sldChg>
      <pc:sldChg chg="addSp delSp modSp mod modClrScheme chgLayout">
        <pc:chgData name="Rentia Keyser" userId="04c70dde-4979-4d25-a044-9a0ebfdf364c" providerId="ADAL" clId="{FC5D1F7D-FB83-D741-A243-AE28D53E7D50}" dt="2020-05-13T14:54:38.643" v="2217" actId="478"/>
        <pc:sldMkLst>
          <pc:docMk/>
          <pc:sldMk cId="971948543" sldId="356"/>
        </pc:sldMkLst>
        <pc:spChg chg="mod ord">
          <ac:chgData name="Rentia Keyser" userId="04c70dde-4979-4d25-a044-9a0ebfdf364c" providerId="ADAL" clId="{FC5D1F7D-FB83-D741-A243-AE28D53E7D50}" dt="2020-05-13T14:44:09.357" v="2140" actId="700"/>
          <ac:spMkLst>
            <pc:docMk/>
            <pc:sldMk cId="971948543" sldId="356"/>
            <ac:spMk id="3" creationId="{F2F8D2C5-6C59-4387-88C7-62BB55C9FA2A}"/>
          </ac:spMkLst>
        </pc:spChg>
        <pc:spChg chg="mod ord">
          <ac:chgData name="Rentia Keyser" userId="04c70dde-4979-4d25-a044-9a0ebfdf364c" providerId="ADAL" clId="{FC5D1F7D-FB83-D741-A243-AE28D53E7D50}" dt="2020-05-13T14:44:09.357" v="2140" actId="700"/>
          <ac:spMkLst>
            <pc:docMk/>
            <pc:sldMk cId="971948543" sldId="356"/>
            <ac:spMk id="23" creationId="{022C858B-3E2D-2C42-AB77-F5715A978C6B}"/>
          </ac:spMkLst>
        </pc:spChg>
        <pc:spChg chg="add del mod">
          <ac:chgData name="Rentia Keyser" userId="04c70dde-4979-4d25-a044-9a0ebfdf364c" providerId="ADAL" clId="{FC5D1F7D-FB83-D741-A243-AE28D53E7D50}" dt="2020-05-13T14:54:38.643" v="2217" actId="478"/>
          <ac:spMkLst>
            <pc:docMk/>
            <pc:sldMk cId="971948543" sldId="356"/>
            <ac:spMk id="29" creationId="{0C4FBC3B-DD1C-5A49-AEE4-0C2C7FE9BB01}"/>
          </ac:spMkLst>
        </pc:spChg>
        <pc:spChg chg="mod ord">
          <ac:chgData name="Rentia Keyser" userId="04c70dde-4979-4d25-a044-9a0ebfdf364c" providerId="ADAL" clId="{FC5D1F7D-FB83-D741-A243-AE28D53E7D50}" dt="2020-05-13T14:44:09.357" v="2140" actId="700"/>
          <ac:spMkLst>
            <pc:docMk/>
            <pc:sldMk cId="971948543" sldId="356"/>
            <ac:spMk id="53" creationId="{5BA455A9-3940-9E49-A518-0633346FF865}"/>
          </ac:spMkLst>
        </pc:spChg>
        <pc:grpChg chg="mod">
          <ac:chgData name="Rentia Keyser" userId="04c70dde-4979-4d25-a044-9a0ebfdf364c" providerId="ADAL" clId="{FC5D1F7D-FB83-D741-A243-AE28D53E7D50}" dt="2020-05-13T14:53:53.479" v="2206" actId="1035"/>
          <ac:grpSpMkLst>
            <pc:docMk/>
            <pc:sldMk cId="971948543" sldId="356"/>
            <ac:grpSpMk id="26" creationId="{85180400-7771-4D42-8946-C9E73B63673A}"/>
          </ac:grpSpMkLst>
        </pc:grpChg>
        <pc:picChg chg="add mod">
          <ac:chgData name="Rentia Keyser" userId="04c70dde-4979-4d25-a044-9a0ebfdf364c" providerId="ADAL" clId="{FC5D1F7D-FB83-D741-A243-AE28D53E7D50}" dt="2020-05-13T14:44:54.942" v="2148" actId="1076"/>
          <ac:picMkLst>
            <pc:docMk/>
            <pc:sldMk cId="971948543" sldId="356"/>
            <ac:picMk id="2" creationId="{DDDE80A3-52F9-8644-8077-A7DF4943EB18}"/>
          </ac:picMkLst>
        </pc:picChg>
        <pc:picChg chg="add mod">
          <ac:chgData name="Rentia Keyser" userId="04c70dde-4979-4d25-a044-9a0ebfdf364c" providerId="ADAL" clId="{FC5D1F7D-FB83-D741-A243-AE28D53E7D50}" dt="2020-05-13T14:45:39.381" v="2174" actId="1076"/>
          <ac:picMkLst>
            <pc:docMk/>
            <pc:sldMk cId="971948543" sldId="356"/>
            <ac:picMk id="54" creationId="{306C8EAB-1F83-BD49-A64F-ABA0FFE8156B}"/>
          </ac:picMkLst>
        </pc:picChg>
        <pc:picChg chg="del">
          <ac:chgData name="Rentia Keyser" userId="04c70dde-4979-4d25-a044-9a0ebfdf364c" providerId="ADAL" clId="{FC5D1F7D-FB83-D741-A243-AE28D53E7D50}" dt="2020-05-13T14:45:23.121" v="2153" actId="478"/>
          <ac:picMkLst>
            <pc:docMk/>
            <pc:sldMk cId="971948543" sldId="356"/>
            <ac:picMk id="108" creationId="{82C172FB-BFB6-2941-BE2F-22F0D368F445}"/>
          </ac:picMkLst>
        </pc:picChg>
        <pc:cxnChg chg="mod">
          <ac:chgData name="Rentia Keyser" userId="04c70dde-4979-4d25-a044-9a0ebfdf364c" providerId="ADAL" clId="{FC5D1F7D-FB83-D741-A243-AE28D53E7D50}" dt="2020-05-13T14:54:25.368" v="2215" actId="14100"/>
          <ac:cxnSpMkLst>
            <pc:docMk/>
            <pc:sldMk cId="971948543" sldId="356"/>
            <ac:cxnSpMk id="102" creationId="{2B090D9B-ABEF-504F-A884-0F799DA9818F}"/>
          </ac:cxnSpMkLst>
        </pc:cxnChg>
        <pc:cxnChg chg="mod">
          <ac:chgData name="Rentia Keyser" userId="04c70dde-4979-4d25-a044-9a0ebfdf364c" providerId="ADAL" clId="{FC5D1F7D-FB83-D741-A243-AE28D53E7D50}" dt="2020-05-13T14:54:22.398" v="2214" actId="14100"/>
          <ac:cxnSpMkLst>
            <pc:docMk/>
            <pc:sldMk cId="971948543" sldId="356"/>
            <ac:cxnSpMk id="103" creationId="{9BF877E9-569E-F04F-8AF1-CE4BD527BF33}"/>
          </ac:cxnSpMkLst>
        </pc:cxnChg>
        <pc:cxnChg chg="mod">
          <ac:chgData name="Rentia Keyser" userId="04c70dde-4979-4d25-a044-9a0ebfdf364c" providerId="ADAL" clId="{FC5D1F7D-FB83-D741-A243-AE28D53E7D50}" dt="2020-05-13T14:54:16.874" v="2211" actId="14100"/>
          <ac:cxnSpMkLst>
            <pc:docMk/>
            <pc:sldMk cId="971948543" sldId="356"/>
            <ac:cxnSpMk id="104" creationId="{DA1B1915-2500-6040-A7A3-C34D35AFDDE5}"/>
          </ac:cxnSpMkLst>
        </pc:cxnChg>
        <pc:cxnChg chg="mod">
          <ac:chgData name="Rentia Keyser" userId="04c70dde-4979-4d25-a044-9a0ebfdf364c" providerId="ADAL" clId="{FC5D1F7D-FB83-D741-A243-AE28D53E7D50}" dt="2020-05-13T14:54:14.130" v="2210" actId="14100"/>
          <ac:cxnSpMkLst>
            <pc:docMk/>
            <pc:sldMk cId="971948543" sldId="356"/>
            <ac:cxnSpMk id="105" creationId="{AAE95D4F-3627-E449-8183-393F04D13DBC}"/>
          </ac:cxnSpMkLst>
        </pc:cxnChg>
        <pc:cxnChg chg="mod">
          <ac:chgData name="Rentia Keyser" userId="04c70dde-4979-4d25-a044-9a0ebfdf364c" providerId="ADAL" clId="{FC5D1F7D-FB83-D741-A243-AE28D53E7D50}" dt="2020-05-13T14:54:10.440" v="2209" actId="14100"/>
          <ac:cxnSpMkLst>
            <pc:docMk/>
            <pc:sldMk cId="971948543" sldId="356"/>
            <ac:cxnSpMk id="106" creationId="{FD30BE8B-581E-0E4A-AE82-556CBA912C0A}"/>
          </ac:cxnSpMkLst>
        </pc:cxnChg>
      </pc:sldChg>
      <pc:sldChg chg="modSp mod modClrScheme chgLayout">
        <pc:chgData name="Rentia Keyser" userId="04c70dde-4979-4d25-a044-9a0ebfdf364c" providerId="ADAL" clId="{FC5D1F7D-FB83-D741-A243-AE28D53E7D50}" dt="2020-05-13T14:42:42.646" v="2137" actId="700"/>
        <pc:sldMkLst>
          <pc:docMk/>
          <pc:sldMk cId="868112251" sldId="358"/>
        </pc:sldMkLst>
        <pc:spChg chg="mod ord">
          <ac:chgData name="Rentia Keyser" userId="04c70dde-4979-4d25-a044-9a0ebfdf364c" providerId="ADAL" clId="{FC5D1F7D-FB83-D741-A243-AE28D53E7D50}" dt="2020-05-13T14:42:42.646" v="2137" actId="700"/>
          <ac:spMkLst>
            <pc:docMk/>
            <pc:sldMk cId="868112251" sldId="358"/>
            <ac:spMk id="3" creationId="{1F09CEBA-EDA1-404B-B6F6-3F66E0FAB16D}"/>
          </ac:spMkLst>
        </pc:spChg>
        <pc:spChg chg="mod ord">
          <ac:chgData name="Rentia Keyser" userId="04c70dde-4979-4d25-a044-9a0ebfdf364c" providerId="ADAL" clId="{FC5D1F7D-FB83-D741-A243-AE28D53E7D50}" dt="2020-05-13T14:42:42.646" v="2137" actId="700"/>
          <ac:spMkLst>
            <pc:docMk/>
            <pc:sldMk cId="868112251" sldId="358"/>
            <ac:spMk id="40" creationId="{FFDD8392-F9E5-8F4D-AE92-4EBC02AB5783}"/>
          </ac:spMkLst>
        </pc:spChg>
        <pc:spChg chg="mod ord">
          <ac:chgData name="Rentia Keyser" userId="04c70dde-4979-4d25-a044-9a0ebfdf364c" providerId="ADAL" clId="{FC5D1F7D-FB83-D741-A243-AE28D53E7D50}" dt="2020-05-13T14:42:42.646" v="2137" actId="700"/>
          <ac:spMkLst>
            <pc:docMk/>
            <pc:sldMk cId="868112251" sldId="358"/>
            <ac:spMk id="344" creationId="{952D9E6D-169C-754C-9681-F38DE690B16D}"/>
          </ac:spMkLst>
        </pc:spChg>
        <pc:grpChg chg="mod">
          <ac:chgData name="Rentia Keyser" userId="04c70dde-4979-4d25-a044-9a0ebfdf364c" providerId="ADAL" clId="{FC5D1F7D-FB83-D741-A243-AE28D53E7D50}" dt="2020-05-13T14:06:02.467" v="1982" actId="1076"/>
          <ac:grpSpMkLst>
            <pc:docMk/>
            <pc:sldMk cId="868112251" sldId="358"/>
            <ac:grpSpMk id="247" creationId="{69D40698-74AB-6245-9214-7420860621F1}"/>
          </ac:grpSpMkLst>
        </pc:grpChg>
      </pc:sldChg>
      <pc:sldChg chg="add del mod modShow">
        <pc:chgData name="Rentia Keyser" userId="04c70dde-4979-4d25-a044-9a0ebfdf364c" providerId="ADAL" clId="{FC5D1F7D-FB83-D741-A243-AE28D53E7D50}" dt="2020-05-13T15:10:43.163" v="2269" actId="2696"/>
        <pc:sldMkLst>
          <pc:docMk/>
          <pc:sldMk cId="2197214936" sldId="360"/>
        </pc:sldMkLst>
      </pc:sldChg>
      <pc:sldChg chg="addSp delSp modSp mod modAnim chgLayout">
        <pc:chgData name="Rentia Keyser" userId="04c70dde-4979-4d25-a044-9a0ebfdf364c" providerId="ADAL" clId="{FC5D1F7D-FB83-D741-A243-AE28D53E7D50}" dt="2020-05-13T16:15:51.897" v="2490"/>
        <pc:sldMkLst>
          <pc:docMk/>
          <pc:sldMk cId="2987834975" sldId="362"/>
        </pc:sldMkLst>
        <pc:spChg chg="mod ord">
          <ac:chgData name="Rentia Keyser" userId="04c70dde-4979-4d25-a044-9a0ebfdf364c" providerId="ADAL" clId="{FC5D1F7D-FB83-D741-A243-AE28D53E7D50}" dt="2020-05-13T11:35:32.390" v="1565" actId="700"/>
          <ac:spMkLst>
            <pc:docMk/>
            <pc:sldMk cId="2987834975" sldId="362"/>
            <ac:spMk id="2" creationId="{BE8AA0A6-86A4-A541-9558-A6B53E25A973}"/>
          </ac:spMkLst>
        </pc:spChg>
        <pc:spChg chg="add del mod">
          <ac:chgData name="Rentia Keyser" userId="04c70dde-4979-4d25-a044-9a0ebfdf364c" providerId="ADAL" clId="{FC5D1F7D-FB83-D741-A243-AE28D53E7D50}" dt="2020-05-13T11:34:42.451" v="1547"/>
          <ac:spMkLst>
            <pc:docMk/>
            <pc:sldMk cId="2987834975" sldId="362"/>
            <ac:spMk id="3" creationId="{C73464E8-4A78-E74C-AFB0-6339275C4E4E}"/>
          </ac:spMkLst>
        </pc:spChg>
        <pc:spChg chg="del">
          <ac:chgData name="Rentia Keyser" userId="04c70dde-4979-4d25-a044-9a0ebfdf364c" providerId="ADAL" clId="{FC5D1F7D-FB83-D741-A243-AE28D53E7D50}" dt="2020-05-13T11:34:55.758" v="1557" actId="478"/>
          <ac:spMkLst>
            <pc:docMk/>
            <pc:sldMk cId="2987834975" sldId="362"/>
            <ac:spMk id="4" creationId="{FDBC3824-9CA3-3D4D-AF69-74F3486A334C}"/>
          </ac:spMkLst>
        </pc:spChg>
        <pc:spChg chg="add del mod ord">
          <ac:chgData name="Rentia Keyser" userId="04c70dde-4979-4d25-a044-9a0ebfdf364c" providerId="ADAL" clId="{FC5D1F7D-FB83-D741-A243-AE28D53E7D50}" dt="2020-05-13T11:35:32.390" v="1565" actId="700"/>
          <ac:spMkLst>
            <pc:docMk/>
            <pc:sldMk cId="2987834975" sldId="362"/>
            <ac:spMk id="5" creationId="{DBEEAB54-31D8-644B-A509-825B3A05E9C9}"/>
          </ac:spMkLst>
        </pc:spChg>
        <pc:spChg chg="mod ord">
          <ac:chgData name="Rentia Keyser" userId="04c70dde-4979-4d25-a044-9a0ebfdf364c" providerId="ADAL" clId="{FC5D1F7D-FB83-D741-A243-AE28D53E7D50}" dt="2020-05-13T11:35:32.390" v="1565" actId="700"/>
          <ac:spMkLst>
            <pc:docMk/>
            <pc:sldMk cId="2987834975" sldId="362"/>
            <ac:spMk id="7" creationId="{5126C524-D871-1842-B2A1-0ED7A4F36435}"/>
          </ac:spMkLst>
        </pc:spChg>
        <pc:spChg chg="add del mod">
          <ac:chgData name="Rentia Keyser" userId="04c70dde-4979-4d25-a044-9a0ebfdf364c" providerId="ADAL" clId="{FC5D1F7D-FB83-D741-A243-AE28D53E7D50}" dt="2020-05-13T11:34:44.466" v="1549"/>
          <ac:spMkLst>
            <pc:docMk/>
            <pc:sldMk cId="2987834975" sldId="362"/>
            <ac:spMk id="8" creationId="{A1D45647-749A-214F-B032-385EA6CD887D}"/>
          </ac:spMkLst>
        </pc:spChg>
        <pc:spChg chg="add del mod">
          <ac:chgData name="Rentia Keyser" userId="04c70dde-4979-4d25-a044-9a0ebfdf364c" providerId="ADAL" clId="{FC5D1F7D-FB83-D741-A243-AE28D53E7D50}" dt="2020-05-13T11:34:50.797" v="1553"/>
          <ac:spMkLst>
            <pc:docMk/>
            <pc:sldMk cId="2987834975" sldId="362"/>
            <ac:spMk id="9" creationId="{9F709F22-ED0C-FE45-A85B-BAA73346CC94}"/>
          </ac:spMkLst>
        </pc:spChg>
      </pc:sldChg>
      <pc:sldChg chg="addSp delSp modSp mod modAnim chgLayout">
        <pc:chgData name="Rentia Keyser" userId="04c70dde-4979-4d25-a044-9a0ebfdf364c" providerId="ADAL" clId="{FC5D1F7D-FB83-D741-A243-AE28D53E7D50}" dt="2020-05-13T16:15:51.897" v="2490"/>
        <pc:sldMkLst>
          <pc:docMk/>
          <pc:sldMk cId="1310927498" sldId="363"/>
        </pc:sldMkLst>
        <pc:spChg chg="mod ord">
          <ac:chgData name="Rentia Keyser" userId="04c70dde-4979-4d25-a044-9a0ebfdf364c" providerId="ADAL" clId="{FC5D1F7D-FB83-D741-A243-AE28D53E7D50}" dt="2020-05-13T11:35:27.387" v="1564" actId="700"/>
          <ac:spMkLst>
            <pc:docMk/>
            <pc:sldMk cId="1310927498" sldId="363"/>
            <ac:spMk id="2" creationId="{A13375B7-FFF9-3D4B-85FB-097AF1ED9C0E}"/>
          </ac:spMkLst>
        </pc:spChg>
        <pc:spChg chg="del">
          <ac:chgData name="Rentia Keyser" userId="04c70dde-4979-4d25-a044-9a0ebfdf364c" providerId="ADAL" clId="{FC5D1F7D-FB83-D741-A243-AE28D53E7D50}" dt="2020-05-13T11:35:01.988" v="1559" actId="478"/>
          <ac:spMkLst>
            <pc:docMk/>
            <pc:sldMk cId="1310927498" sldId="363"/>
            <ac:spMk id="5" creationId="{770F4294-5AA0-46CA-8965-11A2A5844BD6}"/>
          </ac:spMkLst>
        </pc:spChg>
        <pc:spChg chg="mod ord">
          <ac:chgData name="Rentia Keyser" userId="04c70dde-4979-4d25-a044-9a0ebfdf364c" providerId="ADAL" clId="{FC5D1F7D-FB83-D741-A243-AE28D53E7D50}" dt="2020-05-13T11:35:27.387" v="1564" actId="700"/>
          <ac:spMkLst>
            <pc:docMk/>
            <pc:sldMk cId="1310927498" sldId="363"/>
            <ac:spMk id="7" creationId="{0B10F205-DD4A-3740-96D2-8BF2C259BB2F}"/>
          </ac:spMkLst>
        </pc:spChg>
        <pc:spChg chg="mod ord">
          <ac:chgData name="Rentia Keyser" userId="04c70dde-4979-4d25-a044-9a0ebfdf364c" providerId="ADAL" clId="{FC5D1F7D-FB83-D741-A243-AE28D53E7D50}" dt="2020-05-13T11:35:27.387" v="1564" actId="700"/>
          <ac:spMkLst>
            <pc:docMk/>
            <pc:sldMk cId="1310927498" sldId="363"/>
            <ac:spMk id="8" creationId="{EB6E5A5F-386D-E640-A5FE-A8564EDBD6DD}"/>
          </ac:spMkLst>
        </pc:spChg>
        <pc:picChg chg="add del mod">
          <ac:chgData name="Rentia Keyser" userId="04c70dde-4979-4d25-a044-9a0ebfdf364c" providerId="ADAL" clId="{FC5D1F7D-FB83-D741-A243-AE28D53E7D50}" dt="2020-05-13T11:36:04.200" v="1575"/>
          <ac:picMkLst>
            <pc:docMk/>
            <pc:sldMk cId="1310927498" sldId="363"/>
            <ac:picMk id="9" creationId="{203039DB-AF52-C047-8B03-70727E46A0F1}"/>
          </ac:picMkLst>
        </pc:picChg>
      </pc:sldChg>
      <pc:sldChg chg="add del">
        <pc:chgData name="Rentia Keyser" userId="04c70dde-4979-4d25-a044-9a0ebfdf364c" providerId="ADAL" clId="{FC5D1F7D-FB83-D741-A243-AE28D53E7D50}" dt="2020-05-12T11:41:42.214" v="284"/>
        <pc:sldMkLst>
          <pc:docMk/>
          <pc:sldMk cId="1679259516" sldId="364"/>
        </pc:sldMkLst>
      </pc:sldChg>
      <pc:sldChg chg="addSp delSp modSp add del mod modShow">
        <pc:chgData name="Rentia Keyser" userId="04c70dde-4979-4d25-a044-9a0ebfdf364c" providerId="ADAL" clId="{FC5D1F7D-FB83-D741-A243-AE28D53E7D50}" dt="2020-05-13T12:53:31.868" v="1781" actId="14100"/>
        <pc:sldMkLst>
          <pc:docMk/>
          <pc:sldMk cId="2822072560" sldId="364"/>
        </pc:sldMkLst>
        <pc:spChg chg="mod">
          <ac:chgData name="Rentia Keyser" userId="04c70dde-4979-4d25-a044-9a0ebfdf364c" providerId="ADAL" clId="{FC5D1F7D-FB83-D741-A243-AE28D53E7D50}" dt="2020-05-13T10:36:15.793" v="1306"/>
          <ac:spMkLst>
            <pc:docMk/>
            <pc:sldMk cId="2822072560" sldId="364"/>
            <ac:spMk id="11" creationId="{408BA328-EBA1-5A4C-8A20-EFC73EB1B7B8}"/>
          </ac:spMkLst>
        </pc:spChg>
        <pc:spChg chg="mod">
          <ac:chgData name="Rentia Keyser" userId="04c70dde-4979-4d25-a044-9a0ebfdf364c" providerId="ADAL" clId="{FC5D1F7D-FB83-D741-A243-AE28D53E7D50}" dt="2020-05-13T10:36:15.793" v="1306"/>
          <ac:spMkLst>
            <pc:docMk/>
            <pc:sldMk cId="2822072560" sldId="364"/>
            <ac:spMk id="12" creationId="{156F8CD1-C89C-EC41-94DE-5669050FC83A}"/>
          </ac:spMkLst>
        </pc:spChg>
        <pc:spChg chg="mod">
          <ac:chgData name="Rentia Keyser" userId="04c70dde-4979-4d25-a044-9a0ebfdf364c" providerId="ADAL" clId="{FC5D1F7D-FB83-D741-A243-AE28D53E7D50}" dt="2020-05-13T10:36:15.793" v="1306"/>
          <ac:spMkLst>
            <pc:docMk/>
            <pc:sldMk cId="2822072560" sldId="364"/>
            <ac:spMk id="13" creationId="{E04B3CA2-BEAA-224C-BBDD-4F925AEE4101}"/>
          </ac:spMkLst>
        </pc:spChg>
        <pc:spChg chg="mod">
          <ac:chgData name="Rentia Keyser" userId="04c70dde-4979-4d25-a044-9a0ebfdf364c" providerId="ADAL" clId="{FC5D1F7D-FB83-D741-A243-AE28D53E7D50}" dt="2020-05-13T10:36:15.793" v="1306"/>
          <ac:spMkLst>
            <pc:docMk/>
            <pc:sldMk cId="2822072560" sldId="364"/>
            <ac:spMk id="14" creationId="{4433EAD6-AC9B-7148-A8B1-F7AE4021A072}"/>
          </ac:spMkLst>
        </pc:spChg>
        <pc:spChg chg="mod">
          <ac:chgData name="Rentia Keyser" userId="04c70dde-4979-4d25-a044-9a0ebfdf364c" providerId="ADAL" clId="{FC5D1F7D-FB83-D741-A243-AE28D53E7D50}" dt="2020-05-13T10:36:15.793" v="1306"/>
          <ac:spMkLst>
            <pc:docMk/>
            <pc:sldMk cId="2822072560" sldId="364"/>
            <ac:spMk id="15" creationId="{B0A19DF1-0AF5-9D43-BB96-EB81CDE3219B}"/>
          </ac:spMkLst>
        </pc:spChg>
        <pc:spChg chg="mod">
          <ac:chgData name="Rentia Keyser" userId="04c70dde-4979-4d25-a044-9a0ebfdf364c" providerId="ADAL" clId="{FC5D1F7D-FB83-D741-A243-AE28D53E7D50}" dt="2020-05-13T10:36:15.793" v="1306"/>
          <ac:spMkLst>
            <pc:docMk/>
            <pc:sldMk cId="2822072560" sldId="364"/>
            <ac:spMk id="18" creationId="{53F45ED8-86B1-1543-9796-7A6B5051FA65}"/>
          </ac:spMkLst>
        </pc:spChg>
        <pc:spChg chg="mod">
          <ac:chgData name="Rentia Keyser" userId="04c70dde-4979-4d25-a044-9a0ebfdf364c" providerId="ADAL" clId="{FC5D1F7D-FB83-D741-A243-AE28D53E7D50}" dt="2020-05-13T10:36:15.793" v="1306"/>
          <ac:spMkLst>
            <pc:docMk/>
            <pc:sldMk cId="2822072560" sldId="364"/>
            <ac:spMk id="20" creationId="{3637879A-8ED6-434B-BCA7-E288502C73FF}"/>
          </ac:spMkLst>
        </pc:spChg>
        <pc:spChg chg="mod">
          <ac:chgData name="Rentia Keyser" userId="04c70dde-4979-4d25-a044-9a0ebfdf364c" providerId="ADAL" clId="{FC5D1F7D-FB83-D741-A243-AE28D53E7D50}" dt="2020-05-13T10:36:15.793" v="1306"/>
          <ac:spMkLst>
            <pc:docMk/>
            <pc:sldMk cId="2822072560" sldId="364"/>
            <ac:spMk id="24" creationId="{A4115D7B-6C61-C546-BA7D-21CB849E79D0}"/>
          </ac:spMkLst>
        </pc:spChg>
        <pc:spChg chg="mod">
          <ac:chgData name="Rentia Keyser" userId="04c70dde-4979-4d25-a044-9a0ebfdf364c" providerId="ADAL" clId="{FC5D1F7D-FB83-D741-A243-AE28D53E7D50}" dt="2020-05-13T10:36:15.793" v="1306"/>
          <ac:spMkLst>
            <pc:docMk/>
            <pc:sldMk cId="2822072560" sldId="364"/>
            <ac:spMk id="25" creationId="{69EBEBC6-7534-9745-9224-42D666EF1590}"/>
          </ac:spMkLst>
        </pc:spChg>
        <pc:spChg chg="mod">
          <ac:chgData name="Rentia Keyser" userId="04c70dde-4979-4d25-a044-9a0ebfdf364c" providerId="ADAL" clId="{FC5D1F7D-FB83-D741-A243-AE28D53E7D50}" dt="2020-05-13T10:36:15.793" v="1306"/>
          <ac:spMkLst>
            <pc:docMk/>
            <pc:sldMk cId="2822072560" sldId="364"/>
            <ac:spMk id="26" creationId="{AE604C56-7F23-B84E-BD50-E5D829AA3DC4}"/>
          </ac:spMkLst>
        </pc:spChg>
        <pc:spChg chg="mod">
          <ac:chgData name="Rentia Keyser" userId="04c70dde-4979-4d25-a044-9a0ebfdf364c" providerId="ADAL" clId="{FC5D1F7D-FB83-D741-A243-AE28D53E7D50}" dt="2020-05-13T10:36:15.793" v="1306"/>
          <ac:spMkLst>
            <pc:docMk/>
            <pc:sldMk cId="2822072560" sldId="364"/>
            <ac:spMk id="27" creationId="{D1B82386-15A7-EA40-B125-445390548CF6}"/>
          </ac:spMkLst>
        </pc:spChg>
        <pc:spChg chg="mod">
          <ac:chgData name="Rentia Keyser" userId="04c70dde-4979-4d25-a044-9a0ebfdf364c" providerId="ADAL" clId="{FC5D1F7D-FB83-D741-A243-AE28D53E7D50}" dt="2020-05-13T10:36:15.793" v="1306"/>
          <ac:spMkLst>
            <pc:docMk/>
            <pc:sldMk cId="2822072560" sldId="364"/>
            <ac:spMk id="28" creationId="{29609387-9B5F-4B43-AB08-72D5D6228399}"/>
          </ac:spMkLst>
        </pc:spChg>
        <pc:spChg chg="mod">
          <ac:chgData name="Rentia Keyser" userId="04c70dde-4979-4d25-a044-9a0ebfdf364c" providerId="ADAL" clId="{FC5D1F7D-FB83-D741-A243-AE28D53E7D50}" dt="2020-05-13T10:36:15.793" v="1306"/>
          <ac:spMkLst>
            <pc:docMk/>
            <pc:sldMk cId="2822072560" sldId="364"/>
            <ac:spMk id="29" creationId="{19904B7F-374A-5048-BABE-390931D9AB5D}"/>
          </ac:spMkLst>
        </pc:spChg>
        <pc:spChg chg="mod">
          <ac:chgData name="Rentia Keyser" userId="04c70dde-4979-4d25-a044-9a0ebfdf364c" providerId="ADAL" clId="{FC5D1F7D-FB83-D741-A243-AE28D53E7D50}" dt="2020-05-13T10:36:15.793" v="1306"/>
          <ac:spMkLst>
            <pc:docMk/>
            <pc:sldMk cId="2822072560" sldId="364"/>
            <ac:spMk id="30" creationId="{61416D39-8231-9C4B-92A5-E7B6BA598733}"/>
          </ac:spMkLst>
        </pc:spChg>
        <pc:spChg chg="mod">
          <ac:chgData name="Rentia Keyser" userId="04c70dde-4979-4d25-a044-9a0ebfdf364c" providerId="ADAL" clId="{FC5D1F7D-FB83-D741-A243-AE28D53E7D50}" dt="2020-05-13T10:36:15.793" v="1306"/>
          <ac:spMkLst>
            <pc:docMk/>
            <pc:sldMk cId="2822072560" sldId="364"/>
            <ac:spMk id="31" creationId="{192F9840-5216-6843-97E3-40D50195B790}"/>
          </ac:spMkLst>
        </pc:spChg>
        <pc:spChg chg="mod">
          <ac:chgData name="Rentia Keyser" userId="04c70dde-4979-4d25-a044-9a0ebfdf364c" providerId="ADAL" clId="{FC5D1F7D-FB83-D741-A243-AE28D53E7D50}" dt="2020-05-13T10:36:15.793" v="1306"/>
          <ac:spMkLst>
            <pc:docMk/>
            <pc:sldMk cId="2822072560" sldId="364"/>
            <ac:spMk id="32" creationId="{010EFA9B-8321-8D49-8636-BE5497279D56}"/>
          </ac:spMkLst>
        </pc:spChg>
        <pc:spChg chg="mod">
          <ac:chgData name="Rentia Keyser" userId="04c70dde-4979-4d25-a044-9a0ebfdf364c" providerId="ADAL" clId="{FC5D1F7D-FB83-D741-A243-AE28D53E7D50}" dt="2020-05-13T10:36:15.793" v="1306"/>
          <ac:spMkLst>
            <pc:docMk/>
            <pc:sldMk cId="2822072560" sldId="364"/>
            <ac:spMk id="33" creationId="{A4C97796-0DF4-F144-92C0-84AC1328181A}"/>
          </ac:spMkLst>
        </pc:spChg>
        <pc:spChg chg="mod">
          <ac:chgData name="Rentia Keyser" userId="04c70dde-4979-4d25-a044-9a0ebfdf364c" providerId="ADAL" clId="{FC5D1F7D-FB83-D741-A243-AE28D53E7D50}" dt="2020-05-13T10:36:15.793" v="1306"/>
          <ac:spMkLst>
            <pc:docMk/>
            <pc:sldMk cId="2822072560" sldId="364"/>
            <ac:spMk id="34" creationId="{9305B21A-2379-B34F-827F-DCF3564FF805}"/>
          </ac:spMkLst>
        </pc:spChg>
        <pc:spChg chg="mod">
          <ac:chgData name="Rentia Keyser" userId="04c70dde-4979-4d25-a044-9a0ebfdf364c" providerId="ADAL" clId="{FC5D1F7D-FB83-D741-A243-AE28D53E7D50}" dt="2020-05-13T10:36:15.793" v="1306"/>
          <ac:spMkLst>
            <pc:docMk/>
            <pc:sldMk cId="2822072560" sldId="364"/>
            <ac:spMk id="35" creationId="{840CBC38-50DF-334E-BF58-8B3CD2AE9A35}"/>
          </ac:spMkLst>
        </pc:spChg>
        <pc:grpChg chg="add del mod">
          <ac:chgData name="Rentia Keyser" userId="04c70dde-4979-4d25-a044-9a0ebfdf364c" providerId="ADAL" clId="{FC5D1F7D-FB83-D741-A243-AE28D53E7D50}" dt="2020-05-13T10:36:56.694" v="1309" actId="478"/>
          <ac:grpSpMkLst>
            <pc:docMk/>
            <pc:sldMk cId="2822072560" sldId="364"/>
            <ac:grpSpMk id="7" creationId="{AB593BAF-2E11-0B48-ACF5-10B33A2000F7}"/>
          </ac:grpSpMkLst>
        </pc:grpChg>
        <pc:grpChg chg="mod">
          <ac:chgData name="Rentia Keyser" userId="04c70dde-4979-4d25-a044-9a0ebfdf364c" providerId="ADAL" clId="{FC5D1F7D-FB83-D741-A243-AE28D53E7D50}" dt="2020-05-13T10:36:15.793" v="1306"/>
          <ac:grpSpMkLst>
            <pc:docMk/>
            <pc:sldMk cId="2822072560" sldId="364"/>
            <ac:grpSpMk id="10" creationId="{B0B02EBE-0BFA-F949-8405-8F75A9765FBC}"/>
          </ac:grpSpMkLst>
        </pc:grpChg>
        <pc:grpChg chg="mod">
          <ac:chgData name="Rentia Keyser" userId="04c70dde-4979-4d25-a044-9a0ebfdf364c" providerId="ADAL" clId="{FC5D1F7D-FB83-D741-A243-AE28D53E7D50}" dt="2020-05-13T10:36:15.793" v="1306"/>
          <ac:grpSpMkLst>
            <pc:docMk/>
            <pc:sldMk cId="2822072560" sldId="364"/>
            <ac:grpSpMk id="17" creationId="{03C5F83E-8823-4246-8C76-948884341DD4}"/>
          </ac:grpSpMkLst>
        </pc:grpChg>
        <pc:grpChg chg="mod">
          <ac:chgData name="Rentia Keyser" userId="04c70dde-4979-4d25-a044-9a0ebfdf364c" providerId="ADAL" clId="{FC5D1F7D-FB83-D741-A243-AE28D53E7D50}" dt="2020-05-13T10:36:15.793" v="1306"/>
          <ac:grpSpMkLst>
            <pc:docMk/>
            <pc:sldMk cId="2822072560" sldId="364"/>
            <ac:grpSpMk id="19" creationId="{0E46853A-185E-2E40-96AE-9801050629C3}"/>
          </ac:grpSpMkLst>
        </pc:grpChg>
        <pc:graphicFrameChg chg="mod">
          <ac:chgData name="Rentia Keyser" userId="04c70dde-4979-4d25-a044-9a0ebfdf364c" providerId="ADAL" clId="{FC5D1F7D-FB83-D741-A243-AE28D53E7D50}" dt="2020-05-13T12:53:31.868" v="1781" actId="14100"/>
          <ac:graphicFrameMkLst>
            <pc:docMk/>
            <pc:sldMk cId="2822072560" sldId="364"/>
            <ac:graphicFrameMk id="6" creationId="{30B27B7A-1064-C84F-A1AE-9E793054B473}"/>
          </ac:graphicFrameMkLst>
        </pc:graphicFrameChg>
        <pc:picChg chg="add del">
          <ac:chgData name="Rentia Keyser" userId="04c70dde-4979-4d25-a044-9a0ebfdf364c" providerId="ADAL" clId="{FC5D1F7D-FB83-D741-A243-AE28D53E7D50}" dt="2020-05-13T10:38:49.148" v="1312" actId="478"/>
          <ac:picMkLst>
            <pc:docMk/>
            <pc:sldMk cId="2822072560" sldId="364"/>
            <ac:picMk id="2" creationId="{D516FA3D-00F0-8C4F-8D1D-85E4422B00D6}"/>
          </ac:picMkLst>
        </pc:picChg>
        <pc:picChg chg="add del">
          <ac:chgData name="Rentia Keyser" userId="04c70dde-4979-4d25-a044-9a0ebfdf364c" providerId="ADAL" clId="{FC5D1F7D-FB83-D741-A243-AE28D53E7D50}" dt="2020-05-13T10:39:23.738" v="1315" actId="478"/>
          <ac:picMkLst>
            <pc:docMk/>
            <pc:sldMk cId="2822072560" sldId="364"/>
            <ac:picMk id="4" creationId="{9EA69CB0-B692-0E48-88E9-521206729A21}"/>
          </ac:picMkLst>
        </pc:picChg>
        <pc:picChg chg="add del">
          <ac:chgData name="Rentia Keyser" userId="04c70dde-4979-4d25-a044-9a0ebfdf364c" providerId="ADAL" clId="{FC5D1F7D-FB83-D741-A243-AE28D53E7D50}" dt="2020-05-13T10:39:51.626" v="1318" actId="478"/>
          <ac:picMkLst>
            <pc:docMk/>
            <pc:sldMk cId="2822072560" sldId="364"/>
            <ac:picMk id="5" creationId="{B8731E68-3A26-2145-A132-6D246A801E4F}"/>
          </ac:picMkLst>
        </pc:picChg>
        <pc:picChg chg="mod">
          <ac:chgData name="Rentia Keyser" userId="04c70dde-4979-4d25-a044-9a0ebfdf364c" providerId="ADAL" clId="{FC5D1F7D-FB83-D741-A243-AE28D53E7D50}" dt="2020-05-13T10:36:15.793" v="1306"/>
          <ac:picMkLst>
            <pc:docMk/>
            <pc:sldMk cId="2822072560" sldId="364"/>
            <ac:picMk id="16" creationId="{7951FD27-8836-6840-B20A-547A84C30DAE}"/>
          </ac:picMkLst>
        </pc:picChg>
        <pc:picChg chg="add del">
          <ac:chgData name="Rentia Keyser" userId="04c70dde-4979-4d25-a044-9a0ebfdf364c" providerId="ADAL" clId="{FC5D1F7D-FB83-D741-A243-AE28D53E7D50}" dt="2020-05-13T10:40:26.858" v="1321" actId="478"/>
          <ac:picMkLst>
            <pc:docMk/>
            <pc:sldMk cId="2822072560" sldId="364"/>
            <ac:picMk id="36" creationId="{CE7B49D9-C1B5-E743-AC59-BFAD20D933D2}"/>
          </ac:picMkLst>
        </pc:picChg>
        <pc:picChg chg="add del">
          <ac:chgData name="Rentia Keyser" userId="04c70dde-4979-4d25-a044-9a0ebfdf364c" providerId="ADAL" clId="{FC5D1F7D-FB83-D741-A243-AE28D53E7D50}" dt="2020-05-13T10:44:41.530" v="1335" actId="478"/>
          <ac:picMkLst>
            <pc:docMk/>
            <pc:sldMk cId="2822072560" sldId="364"/>
            <ac:picMk id="37" creationId="{0040B135-CC2B-AD42-BA34-E9747656C7BA}"/>
          </ac:picMkLst>
        </pc:picChg>
        <pc:picChg chg="add del mod">
          <ac:chgData name="Rentia Keyser" userId="04c70dde-4979-4d25-a044-9a0ebfdf364c" providerId="ADAL" clId="{FC5D1F7D-FB83-D741-A243-AE28D53E7D50}" dt="2020-05-13T10:46:33.937" v="1343" actId="478"/>
          <ac:picMkLst>
            <pc:docMk/>
            <pc:sldMk cId="2822072560" sldId="364"/>
            <ac:picMk id="38" creationId="{9F0F829F-77D5-3647-A9EB-62BD36EE1EC3}"/>
          </ac:picMkLst>
        </pc:picChg>
        <pc:picChg chg="add del mod">
          <ac:chgData name="Rentia Keyser" userId="04c70dde-4979-4d25-a044-9a0ebfdf364c" providerId="ADAL" clId="{FC5D1F7D-FB83-D741-A243-AE28D53E7D50}" dt="2020-05-13T10:46:52.258" v="1347" actId="478"/>
          <ac:picMkLst>
            <pc:docMk/>
            <pc:sldMk cId="2822072560" sldId="364"/>
            <ac:picMk id="39" creationId="{8555DE3B-F6D6-D340-BA7F-37E17E604286}"/>
          </ac:picMkLst>
        </pc:picChg>
        <pc:picChg chg="add del mod">
          <ac:chgData name="Rentia Keyser" userId="04c70dde-4979-4d25-a044-9a0ebfdf364c" providerId="ADAL" clId="{FC5D1F7D-FB83-D741-A243-AE28D53E7D50}" dt="2020-05-13T10:47:44.616" v="1355" actId="478"/>
          <ac:picMkLst>
            <pc:docMk/>
            <pc:sldMk cId="2822072560" sldId="364"/>
            <ac:picMk id="40" creationId="{498F1068-6E25-B246-A6CA-F49571D23E34}"/>
          </ac:picMkLst>
        </pc:picChg>
        <pc:picChg chg="add del">
          <ac:chgData name="Rentia Keyser" userId="04c70dde-4979-4d25-a044-9a0ebfdf364c" providerId="ADAL" clId="{FC5D1F7D-FB83-D741-A243-AE28D53E7D50}" dt="2020-05-13T10:48:17.172" v="1358" actId="478"/>
          <ac:picMkLst>
            <pc:docMk/>
            <pc:sldMk cId="2822072560" sldId="364"/>
            <ac:picMk id="41" creationId="{51218126-D72F-3A4E-906F-B2A483067B0D}"/>
          </ac:picMkLst>
        </pc:picChg>
        <pc:cxnChg chg="mod">
          <ac:chgData name="Rentia Keyser" userId="04c70dde-4979-4d25-a044-9a0ebfdf364c" providerId="ADAL" clId="{FC5D1F7D-FB83-D741-A243-AE28D53E7D50}" dt="2020-05-13T10:36:15.793" v="1306"/>
          <ac:cxnSpMkLst>
            <pc:docMk/>
            <pc:sldMk cId="2822072560" sldId="364"/>
            <ac:cxnSpMk id="21" creationId="{622D1C95-7D40-FF4D-B541-61580C92EF26}"/>
          </ac:cxnSpMkLst>
        </pc:cxnChg>
        <pc:cxnChg chg="mod">
          <ac:chgData name="Rentia Keyser" userId="04c70dde-4979-4d25-a044-9a0ebfdf364c" providerId="ADAL" clId="{FC5D1F7D-FB83-D741-A243-AE28D53E7D50}" dt="2020-05-13T10:36:15.793" v="1306"/>
          <ac:cxnSpMkLst>
            <pc:docMk/>
            <pc:sldMk cId="2822072560" sldId="364"/>
            <ac:cxnSpMk id="22" creationId="{3F2E0DC1-BCF4-744D-BA4E-71266FF3F260}"/>
          </ac:cxnSpMkLst>
        </pc:cxnChg>
        <pc:cxnChg chg="mod">
          <ac:chgData name="Rentia Keyser" userId="04c70dde-4979-4d25-a044-9a0ebfdf364c" providerId="ADAL" clId="{FC5D1F7D-FB83-D741-A243-AE28D53E7D50}" dt="2020-05-13T10:36:15.793" v="1306"/>
          <ac:cxnSpMkLst>
            <pc:docMk/>
            <pc:sldMk cId="2822072560" sldId="364"/>
            <ac:cxnSpMk id="23" creationId="{43BC4F03-20B7-A34B-9326-8935DD6C279E}"/>
          </ac:cxnSpMkLst>
        </pc:cxnChg>
      </pc:sldChg>
      <pc:sldChg chg="addSp delSp modSp add del mod modShow">
        <pc:chgData name="Rentia Keyser" userId="04c70dde-4979-4d25-a044-9a0ebfdf364c" providerId="ADAL" clId="{FC5D1F7D-FB83-D741-A243-AE28D53E7D50}" dt="2020-05-13T15:10:47.253" v="2270" actId="2696"/>
        <pc:sldMkLst>
          <pc:docMk/>
          <pc:sldMk cId="3880664738" sldId="365"/>
        </pc:sldMkLst>
        <pc:spChg chg="add del mod">
          <ac:chgData name="Rentia Keyser" userId="04c70dde-4979-4d25-a044-9a0ebfdf364c" providerId="ADAL" clId="{FC5D1F7D-FB83-D741-A243-AE28D53E7D50}" dt="2020-05-12T12:38:11.957" v="670" actId="11529"/>
          <ac:spMkLst>
            <pc:docMk/>
            <pc:sldMk cId="3880664738" sldId="365"/>
            <ac:spMk id="2" creationId="{9A64543A-C982-504C-AFBD-C024B4D9444A}"/>
          </ac:spMkLst>
        </pc:spChg>
        <pc:grpChg chg="mod">
          <ac:chgData name="Rentia Keyser" userId="04c70dde-4979-4d25-a044-9a0ebfdf364c" providerId="ADAL" clId="{FC5D1F7D-FB83-D741-A243-AE28D53E7D50}" dt="2020-05-12T11:54:56.137" v="425" actId="14100"/>
          <ac:grpSpMkLst>
            <pc:docMk/>
            <pc:sldMk cId="3880664738" sldId="365"/>
            <ac:grpSpMk id="225" creationId="{AD34874C-9096-6544-BB3E-13BE8A857A7D}"/>
          </ac:grpSpMkLst>
        </pc:grpChg>
      </pc:sldChg>
      <pc:sldChg chg="modSp add del">
        <pc:chgData name="Rentia Keyser" userId="04c70dde-4979-4d25-a044-9a0ebfdf364c" providerId="ADAL" clId="{FC5D1F7D-FB83-D741-A243-AE28D53E7D50}" dt="2020-05-12T11:42:34.510" v="291" actId="2696"/>
        <pc:sldMkLst>
          <pc:docMk/>
          <pc:sldMk cId="4092288243" sldId="365"/>
        </pc:sldMkLst>
        <pc:graphicFrameChg chg="mod">
          <ac:chgData name="Rentia Keyser" userId="04c70dde-4979-4d25-a044-9a0ebfdf364c" providerId="ADAL" clId="{FC5D1F7D-FB83-D741-A243-AE28D53E7D50}" dt="2020-05-12T11:42:24.317" v="290" actId="1957"/>
          <ac:graphicFrameMkLst>
            <pc:docMk/>
            <pc:sldMk cId="4092288243" sldId="365"/>
            <ac:graphicFrameMk id="6" creationId="{30B27B7A-1064-C84F-A1AE-9E793054B473}"/>
          </ac:graphicFrameMkLst>
        </pc:graphicFrameChg>
      </pc:sldChg>
      <pc:sldChg chg="add modAnim">
        <pc:chgData name="Rentia Keyser" userId="04c70dde-4979-4d25-a044-9a0ebfdf364c" providerId="ADAL" clId="{FC5D1F7D-FB83-D741-A243-AE28D53E7D50}" dt="2020-05-13T16:15:51.897" v="2490"/>
        <pc:sldMkLst>
          <pc:docMk/>
          <pc:sldMk cId="500050028" sldId="366"/>
        </pc:sldMkLst>
      </pc:sldChg>
      <pc:sldChg chg="addSp delSp modSp add del">
        <pc:chgData name="Rentia Keyser" userId="04c70dde-4979-4d25-a044-9a0ebfdf364c" providerId="ADAL" clId="{FC5D1F7D-FB83-D741-A243-AE28D53E7D50}" dt="2020-05-13T10:50:18.488" v="1366" actId="2696"/>
        <pc:sldMkLst>
          <pc:docMk/>
          <pc:sldMk cId="2356118705" sldId="366"/>
        </pc:sldMkLst>
        <pc:spChg chg="mod">
          <ac:chgData name="Rentia Keyser" userId="04c70dde-4979-4d25-a044-9a0ebfdf364c" providerId="ADAL" clId="{FC5D1F7D-FB83-D741-A243-AE28D53E7D50}" dt="2020-05-13T10:49:16.209" v="1360"/>
          <ac:spMkLst>
            <pc:docMk/>
            <pc:sldMk cId="2356118705" sldId="366"/>
            <ac:spMk id="11" creationId="{B593344F-FFEE-F84A-BFE7-B8C4A479AF9D}"/>
          </ac:spMkLst>
        </pc:spChg>
        <pc:spChg chg="mod">
          <ac:chgData name="Rentia Keyser" userId="04c70dde-4979-4d25-a044-9a0ebfdf364c" providerId="ADAL" clId="{FC5D1F7D-FB83-D741-A243-AE28D53E7D50}" dt="2020-05-13T10:49:16.209" v="1360"/>
          <ac:spMkLst>
            <pc:docMk/>
            <pc:sldMk cId="2356118705" sldId="366"/>
            <ac:spMk id="12" creationId="{F1E987A1-9C73-9D43-9908-E2DBA88A6CA7}"/>
          </ac:spMkLst>
        </pc:spChg>
        <pc:spChg chg="mod">
          <ac:chgData name="Rentia Keyser" userId="04c70dde-4979-4d25-a044-9a0ebfdf364c" providerId="ADAL" clId="{FC5D1F7D-FB83-D741-A243-AE28D53E7D50}" dt="2020-05-13T10:49:16.209" v="1360"/>
          <ac:spMkLst>
            <pc:docMk/>
            <pc:sldMk cId="2356118705" sldId="366"/>
            <ac:spMk id="13" creationId="{3AB7FCDD-19E9-824F-B1DD-D3878829BA32}"/>
          </ac:spMkLst>
        </pc:spChg>
        <pc:spChg chg="mod">
          <ac:chgData name="Rentia Keyser" userId="04c70dde-4979-4d25-a044-9a0ebfdf364c" providerId="ADAL" clId="{FC5D1F7D-FB83-D741-A243-AE28D53E7D50}" dt="2020-05-13T10:49:16.209" v="1360"/>
          <ac:spMkLst>
            <pc:docMk/>
            <pc:sldMk cId="2356118705" sldId="366"/>
            <ac:spMk id="14" creationId="{15F2E764-EF80-104B-9901-0BC5CAA0D968}"/>
          </ac:spMkLst>
        </pc:spChg>
        <pc:spChg chg="mod">
          <ac:chgData name="Rentia Keyser" userId="04c70dde-4979-4d25-a044-9a0ebfdf364c" providerId="ADAL" clId="{FC5D1F7D-FB83-D741-A243-AE28D53E7D50}" dt="2020-05-13T10:49:16.209" v="1360"/>
          <ac:spMkLst>
            <pc:docMk/>
            <pc:sldMk cId="2356118705" sldId="366"/>
            <ac:spMk id="15" creationId="{819755D4-B806-DE45-AF7E-D98382284526}"/>
          </ac:spMkLst>
        </pc:spChg>
        <pc:spChg chg="mod">
          <ac:chgData name="Rentia Keyser" userId="04c70dde-4979-4d25-a044-9a0ebfdf364c" providerId="ADAL" clId="{FC5D1F7D-FB83-D741-A243-AE28D53E7D50}" dt="2020-05-13T10:49:16.209" v="1360"/>
          <ac:spMkLst>
            <pc:docMk/>
            <pc:sldMk cId="2356118705" sldId="366"/>
            <ac:spMk id="18" creationId="{646DF917-D5CA-6345-80D0-0F3E71031771}"/>
          </ac:spMkLst>
        </pc:spChg>
        <pc:spChg chg="mod">
          <ac:chgData name="Rentia Keyser" userId="04c70dde-4979-4d25-a044-9a0ebfdf364c" providerId="ADAL" clId="{FC5D1F7D-FB83-D741-A243-AE28D53E7D50}" dt="2020-05-13T10:49:16.209" v="1360"/>
          <ac:spMkLst>
            <pc:docMk/>
            <pc:sldMk cId="2356118705" sldId="366"/>
            <ac:spMk id="20" creationId="{4B0C070F-85E7-8C47-AE0F-B64AA0C51FED}"/>
          </ac:spMkLst>
        </pc:spChg>
        <pc:spChg chg="mod">
          <ac:chgData name="Rentia Keyser" userId="04c70dde-4979-4d25-a044-9a0ebfdf364c" providerId="ADAL" clId="{FC5D1F7D-FB83-D741-A243-AE28D53E7D50}" dt="2020-05-13T10:49:16.209" v="1360"/>
          <ac:spMkLst>
            <pc:docMk/>
            <pc:sldMk cId="2356118705" sldId="366"/>
            <ac:spMk id="24" creationId="{362C1D4A-4A36-C14B-8D0E-2B7450C8E636}"/>
          </ac:spMkLst>
        </pc:spChg>
        <pc:spChg chg="mod">
          <ac:chgData name="Rentia Keyser" userId="04c70dde-4979-4d25-a044-9a0ebfdf364c" providerId="ADAL" clId="{FC5D1F7D-FB83-D741-A243-AE28D53E7D50}" dt="2020-05-13T10:49:16.209" v="1360"/>
          <ac:spMkLst>
            <pc:docMk/>
            <pc:sldMk cId="2356118705" sldId="366"/>
            <ac:spMk id="25" creationId="{B7D4AAE9-2B81-7E4A-8677-9695736D35BC}"/>
          </ac:spMkLst>
        </pc:spChg>
        <pc:spChg chg="mod">
          <ac:chgData name="Rentia Keyser" userId="04c70dde-4979-4d25-a044-9a0ebfdf364c" providerId="ADAL" clId="{FC5D1F7D-FB83-D741-A243-AE28D53E7D50}" dt="2020-05-13T10:49:16.209" v="1360"/>
          <ac:spMkLst>
            <pc:docMk/>
            <pc:sldMk cId="2356118705" sldId="366"/>
            <ac:spMk id="26" creationId="{E207FB62-3DB2-EE42-B8CC-F99625862455}"/>
          </ac:spMkLst>
        </pc:spChg>
        <pc:spChg chg="mod">
          <ac:chgData name="Rentia Keyser" userId="04c70dde-4979-4d25-a044-9a0ebfdf364c" providerId="ADAL" clId="{FC5D1F7D-FB83-D741-A243-AE28D53E7D50}" dt="2020-05-13T10:49:16.209" v="1360"/>
          <ac:spMkLst>
            <pc:docMk/>
            <pc:sldMk cId="2356118705" sldId="366"/>
            <ac:spMk id="27" creationId="{DDEE74E3-DA0D-EE4B-B6B1-89389F291AFA}"/>
          </ac:spMkLst>
        </pc:spChg>
        <pc:spChg chg="mod">
          <ac:chgData name="Rentia Keyser" userId="04c70dde-4979-4d25-a044-9a0ebfdf364c" providerId="ADAL" clId="{FC5D1F7D-FB83-D741-A243-AE28D53E7D50}" dt="2020-05-13T10:49:16.209" v="1360"/>
          <ac:spMkLst>
            <pc:docMk/>
            <pc:sldMk cId="2356118705" sldId="366"/>
            <ac:spMk id="28" creationId="{81E2A2E9-5CF3-A648-937B-39F87E6BDC3B}"/>
          </ac:spMkLst>
        </pc:spChg>
        <pc:spChg chg="mod">
          <ac:chgData name="Rentia Keyser" userId="04c70dde-4979-4d25-a044-9a0ebfdf364c" providerId="ADAL" clId="{FC5D1F7D-FB83-D741-A243-AE28D53E7D50}" dt="2020-05-13T10:49:16.209" v="1360"/>
          <ac:spMkLst>
            <pc:docMk/>
            <pc:sldMk cId="2356118705" sldId="366"/>
            <ac:spMk id="29" creationId="{165BD601-FACE-8549-BF28-530ED24B2A5C}"/>
          </ac:spMkLst>
        </pc:spChg>
        <pc:spChg chg="mod">
          <ac:chgData name="Rentia Keyser" userId="04c70dde-4979-4d25-a044-9a0ebfdf364c" providerId="ADAL" clId="{FC5D1F7D-FB83-D741-A243-AE28D53E7D50}" dt="2020-05-13T10:49:16.209" v="1360"/>
          <ac:spMkLst>
            <pc:docMk/>
            <pc:sldMk cId="2356118705" sldId="366"/>
            <ac:spMk id="30" creationId="{71A02DD8-5556-2248-86BA-A2062D1C2610}"/>
          </ac:spMkLst>
        </pc:spChg>
        <pc:spChg chg="mod">
          <ac:chgData name="Rentia Keyser" userId="04c70dde-4979-4d25-a044-9a0ebfdf364c" providerId="ADAL" clId="{FC5D1F7D-FB83-D741-A243-AE28D53E7D50}" dt="2020-05-13T10:49:16.209" v="1360"/>
          <ac:spMkLst>
            <pc:docMk/>
            <pc:sldMk cId="2356118705" sldId="366"/>
            <ac:spMk id="31" creationId="{71EFAFA4-5A73-9549-B37A-2537A29B6713}"/>
          </ac:spMkLst>
        </pc:spChg>
        <pc:spChg chg="mod">
          <ac:chgData name="Rentia Keyser" userId="04c70dde-4979-4d25-a044-9a0ebfdf364c" providerId="ADAL" clId="{FC5D1F7D-FB83-D741-A243-AE28D53E7D50}" dt="2020-05-13T10:49:16.209" v="1360"/>
          <ac:spMkLst>
            <pc:docMk/>
            <pc:sldMk cId="2356118705" sldId="366"/>
            <ac:spMk id="32" creationId="{C653BF07-BB80-0048-B65D-FC18D235D8A9}"/>
          </ac:spMkLst>
        </pc:spChg>
        <pc:spChg chg="mod">
          <ac:chgData name="Rentia Keyser" userId="04c70dde-4979-4d25-a044-9a0ebfdf364c" providerId="ADAL" clId="{FC5D1F7D-FB83-D741-A243-AE28D53E7D50}" dt="2020-05-13T10:49:16.209" v="1360"/>
          <ac:spMkLst>
            <pc:docMk/>
            <pc:sldMk cId="2356118705" sldId="366"/>
            <ac:spMk id="33" creationId="{37B8477D-32DE-174F-A36A-3B5E82F66E9B}"/>
          </ac:spMkLst>
        </pc:spChg>
        <pc:spChg chg="mod">
          <ac:chgData name="Rentia Keyser" userId="04c70dde-4979-4d25-a044-9a0ebfdf364c" providerId="ADAL" clId="{FC5D1F7D-FB83-D741-A243-AE28D53E7D50}" dt="2020-05-13T10:49:16.209" v="1360"/>
          <ac:spMkLst>
            <pc:docMk/>
            <pc:sldMk cId="2356118705" sldId="366"/>
            <ac:spMk id="34" creationId="{36B416D9-BE88-6E4B-80FE-C1344A057E16}"/>
          </ac:spMkLst>
        </pc:spChg>
        <pc:spChg chg="mod">
          <ac:chgData name="Rentia Keyser" userId="04c70dde-4979-4d25-a044-9a0ebfdf364c" providerId="ADAL" clId="{FC5D1F7D-FB83-D741-A243-AE28D53E7D50}" dt="2020-05-13T10:49:16.209" v="1360"/>
          <ac:spMkLst>
            <pc:docMk/>
            <pc:sldMk cId="2356118705" sldId="366"/>
            <ac:spMk id="35" creationId="{167B3861-0AE5-3E49-AFA7-02CF179BE228}"/>
          </ac:spMkLst>
        </pc:spChg>
        <pc:grpChg chg="add del mod">
          <ac:chgData name="Rentia Keyser" userId="04c70dde-4979-4d25-a044-9a0ebfdf364c" providerId="ADAL" clId="{FC5D1F7D-FB83-D741-A243-AE28D53E7D50}" dt="2020-05-13T10:50:16.949" v="1365" actId="478"/>
          <ac:grpSpMkLst>
            <pc:docMk/>
            <pc:sldMk cId="2356118705" sldId="366"/>
            <ac:grpSpMk id="7" creationId="{C0384789-A259-2843-AA88-A06E205C2D65}"/>
          </ac:grpSpMkLst>
        </pc:grpChg>
        <pc:grpChg chg="mod">
          <ac:chgData name="Rentia Keyser" userId="04c70dde-4979-4d25-a044-9a0ebfdf364c" providerId="ADAL" clId="{FC5D1F7D-FB83-D741-A243-AE28D53E7D50}" dt="2020-05-13T10:49:16.209" v="1360"/>
          <ac:grpSpMkLst>
            <pc:docMk/>
            <pc:sldMk cId="2356118705" sldId="366"/>
            <ac:grpSpMk id="10" creationId="{966C7D90-28AB-E247-B48E-657C5D6C4C38}"/>
          </ac:grpSpMkLst>
        </pc:grpChg>
        <pc:grpChg chg="mod">
          <ac:chgData name="Rentia Keyser" userId="04c70dde-4979-4d25-a044-9a0ebfdf364c" providerId="ADAL" clId="{FC5D1F7D-FB83-D741-A243-AE28D53E7D50}" dt="2020-05-13T10:49:16.209" v="1360"/>
          <ac:grpSpMkLst>
            <pc:docMk/>
            <pc:sldMk cId="2356118705" sldId="366"/>
            <ac:grpSpMk id="17" creationId="{90130212-311C-E046-B7D8-C857A5278F0D}"/>
          </ac:grpSpMkLst>
        </pc:grpChg>
        <pc:grpChg chg="mod">
          <ac:chgData name="Rentia Keyser" userId="04c70dde-4979-4d25-a044-9a0ebfdf364c" providerId="ADAL" clId="{FC5D1F7D-FB83-D741-A243-AE28D53E7D50}" dt="2020-05-13T10:49:16.209" v="1360"/>
          <ac:grpSpMkLst>
            <pc:docMk/>
            <pc:sldMk cId="2356118705" sldId="366"/>
            <ac:grpSpMk id="19" creationId="{0EF25159-C1A9-1543-AC79-4E67BBC0F005}"/>
          </ac:grpSpMkLst>
        </pc:grpChg>
        <pc:graphicFrameChg chg="mod">
          <ac:chgData name="Rentia Keyser" userId="04c70dde-4979-4d25-a044-9a0ebfdf364c" providerId="ADAL" clId="{FC5D1F7D-FB83-D741-A243-AE28D53E7D50}" dt="2020-05-13T10:50:09.771" v="1364"/>
          <ac:graphicFrameMkLst>
            <pc:docMk/>
            <pc:sldMk cId="2356118705" sldId="366"/>
            <ac:graphicFrameMk id="6" creationId="{30B27B7A-1064-C84F-A1AE-9E793054B473}"/>
          </ac:graphicFrameMkLst>
        </pc:graphicFrameChg>
        <pc:picChg chg="mod">
          <ac:chgData name="Rentia Keyser" userId="04c70dde-4979-4d25-a044-9a0ebfdf364c" providerId="ADAL" clId="{FC5D1F7D-FB83-D741-A243-AE28D53E7D50}" dt="2020-05-13T10:49:16.209" v="1360"/>
          <ac:picMkLst>
            <pc:docMk/>
            <pc:sldMk cId="2356118705" sldId="366"/>
            <ac:picMk id="16" creationId="{50F6A50A-EB09-064E-8852-09EE522913EC}"/>
          </ac:picMkLst>
        </pc:picChg>
        <pc:cxnChg chg="mod">
          <ac:chgData name="Rentia Keyser" userId="04c70dde-4979-4d25-a044-9a0ebfdf364c" providerId="ADAL" clId="{FC5D1F7D-FB83-D741-A243-AE28D53E7D50}" dt="2020-05-13T10:49:16.209" v="1360"/>
          <ac:cxnSpMkLst>
            <pc:docMk/>
            <pc:sldMk cId="2356118705" sldId="366"/>
            <ac:cxnSpMk id="21" creationId="{9FB11DEC-E9E6-6E4B-9736-61A6CB2411DC}"/>
          </ac:cxnSpMkLst>
        </pc:cxnChg>
        <pc:cxnChg chg="mod">
          <ac:chgData name="Rentia Keyser" userId="04c70dde-4979-4d25-a044-9a0ebfdf364c" providerId="ADAL" clId="{FC5D1F7D-FB83-D741-A243-AE28D53E7D50}" dt="2020-05-13T10:49:16.209" v="1360"/>
          <ac:cxnSpMkLst>
            <pc:docMk/>
            <pc:sldMk cId="2356118705" sldId="366"/>
            <ac:cxnSpMk id="22" creationId="{626218BA-B074-AA4F-B5FE-7E9011E20BC7}"/>
          </ac:cxnSpMkLst>
        </pc:cxnChg>
        <pc:cxnChg chg="mod">
          <ac:chgData name="Rentia Keyser" userId="04c70dde-4979-4d25-a044-9a0ebfdf364c" providerId="ADAL" clId="{FC5D1F7D-FB83-D741-A243-AE28D53E7D50}" dt="2020-05-13T10:49:16.209" v="1360"/>
          <ac:cxnSpMkLst>
            <pc:docMk/>
            <pc:sldMk cId="2356118705" sldId="366"/>
            <ac:cxnSpMk id="23" creationId="{20BA92F7-1D0A-4C41-A0BA-46BFF09C591B}"/>
          </ac:cxnSpMkLst>
        </pc:cxnChg>
      </pc:sldChg>
      <pc:sldChg chg="addSp delSp modSp add del mod ord modShow">
        <pc:chgData name="Rentia Keyser" userId="04c70dde-4979-4d25-a044-9a0ebfdf364c" providerId="ADAL" clId="{FC5D1F7D-FB83-D741-A243-AE28D53E7D50}" dt="2020-05-13T14:02:55.037" v="1966" actId="2696"/>
        <pc:sldMkLst>
          <pc:docMk/>
          <pc:sldMk cId="1564384179" sldId="367"/>
        </pc:sldMkLst>
        <pc:spChg chg="mod">
          <ac:chgData name="Rentia Keyser" userId="04c70dde-4979-4d25-a044-9a0ebfdf364c" providerId="ADAL" clId="{FC5D1F7D-FB83-D741-A243-AE28D53E7D50}" dt="2020-05-13T13:28:26.948" v="1888" actId="14100"/>
          <ac:spMkLst>
            <pc:docMk/>
            <pc:sldMk cId="1564384179" sldId="367"/>
            <ac:spMk id="5" creationId="{DBEEAB54-31D8-644B-A509-825B3A05E9C9}"/>
          </ac:spMkLst>
        </pc:spChg>
        <pc:picChg chg="add del mod">
          <ac:chgData name="Rentia Keyser" userId="04c70dde-4979-4d25-a044-9a0ebfdf364c" providerId="ADAL" clId="{FC5D1F7D-FB83-D741-A243-AE28D53E7D50}" dt="2020-05-13T13:27:45.770" v="1880"/>
          <ac:picMkLst>
            <pc:docMk/>
            <pc:sldMk cId="1564384179" sldId="367"/>
            <ac:picMk id="3" creationId="{C7564D89-95F2-9C4C-AC89-3B8CBAE71320}"/>
          </ac:picMkLst>
        </pc:picChg>
        <pc:picChg chg="del">
          <ac:chgData name="Rentia Keyser" userId="04c70dde-4979-4d25-a044-9a0ebfdf364c" providerId="ADAL" clId="{FC5D1F7D-FB83-D741-A243-AE28D53E7D50}" dt="2020-05-13T13:27:46.615" v="1881" actId="478"/>
          <ac:picMkLst>
            <pc:docMk/>
            <pc:sldMk cId="1564384179" sldId="367"/>
            <ac:picMk id="6" creationId="{D909F61E-5507-0841-8912-477A3C3AEFC9}"/>
          </ac:picMkLst>
        </pc:picChg>
        <pc:picChg chg="add del mod">
          <ac:chgData name="Rentia Keyser" userId="04c70dde-4979-4d25-a044-9a0ebfdf364c" providerId="ADAL" clId="{FC5D1F7D-FB83-D741-A243-AE28D53E7D50}" dt="2020-05-13T14:02:44.419" v="1964" actId="478"/>
          <ac:picMkLst>
            <pc:docMk/>
            <pc:sldMk cId="1564384179" sldId="367"/>
            <ac:picMk id="8" creationId="{8EDBA654-B5BD-D04E-8480-1A5FDF1EDF02}"/>
          </ac:picMkLst>
        </pc:picChg>
      </pc:sldChg>
      <pc:sldChg chg="addSp delSp modSp add mod ord modClrScheme modShow chgLayout">
        <pc:chgData name="Rentia Keyser" userId="04c70dde-4979-4d25-a044-9a0ebfdf364c" providerId="ADAL" clId="{FC5D1F7D-FB83-D741-A243-AE28D53E7D50}" dt="2020-05-13T14:43:06.761" v="2139" actId="1076"/>
        <pc:sldMkLst>
          <pc:docMk/>
          <pc:sldMk cId="1040861089" sldId="368"/>
        </pc:sldMkLst>
        <pc:spChg chg="del mod ord">
          <ac:chgData name="Rentia Keyser" userId="04c70dde-4979-4d25-a044-9a0ebfdf364c" providerId="ADAL" clId="{FC5D1F7D-FB83-D741-A243-AE28D53E7D50}" dt="2020-05-13T14:16:50.394" v="2000" actId="478"/>
          <ac:spMkLst>
            <pc:docMk/>
            <pc:sldMk cId="1040861089" sldId="368"/>
            <ac:spMk id="3" creationId="{4F983767-DA58-4B27-9C9B-AA3E251B9747}"/>
          </ac:spMkLst>
        </pc:spChg>
        <pc:spChg chg="add del mod">
          <ac:chgData name="Rentia Keyser" userId="04c70dde-4979-4d25-a044-9a0ebfdf364c" providerId="ADAL" clId="{FC5D1F7D-FB83-D741-A243-AE28D53E7D50}" dt="2020-05-13T14:16:47.809" v="1999" actId="700"/>
          <ac:spMkLst>
            <pc:docMk/>
            <pc:sldMk cId="1040861089" sldId="368"/>
            <ac:spMk id="4" creationId="{47356BBE-352D-D84C-B0CB-6D95DA3C8E1C}"/>
          </ac:spMkLst>
        </pc:spChg>
        <pc:spChg chg="mod ord">
          <ac:chgData name="Rentia Keyser" userId="04c70dde-4979-4d25-a044-9a0ebfdf364c" providerId="ADAL" clId="{FC5D1F7D-FB83-D741-A243-AE28D53E7D50}" dt="2020-05-13T14:16:47.809" v="1999" actId="700"/>
          <ac:spMkLst>
            <pc:docMk/>
            <pc:sldMk cId="1040861089" sldId="368"/>
            <ac:spMk id="6" creationId="{4444C9F8-13BD-8440-AE4B-7FAE57358C15}"/>
          </ac:spMkLst>
        </pc:spChg>
        <pc:spChg chg="del mod ord">
          <ac:chgData name="Rentia Keyser" userId="04c70dde-4979-4d25-a044-9a0ebfdf364c" providerId="ADAL" clId="{FC5D1F7D-FB83-D741-A243-AE28D53E7D50}" dt="2020-05-13T14:16:43.800" v="1998" actId="478"/>
          <ac:spMkLst>
            <pc:docMk/>
            <pc:sldMk cId="1040861089" sldId="368"/>
            <ac:spMk id="7" creationId="{C86429DB-AC36-8C46-9323-36747A831BF7}"/>
          </ac:spMkLst>
        </pc:spChg>
        <pc:spChg chg="mod ord">
          <ac:chgData name="Rentia Keyser" userId="04c70dde-4979-4d25-a044-9a0ebfdf364c" providerId="ADAL" clId="{FC5D1F7D-FB83-D741-A243-AE28D53E7D50}" dt="2020-05-13T14:16:47.809" v="1999" actId="700"/>
          <ac:spMkLst>
            <pc:docMk/>
            <pc:sldMk cId="1040861089" sldId="368"/>
            <ac:spMk id="8" creationId="{A3CDE4AE-32F0-B24C-BF27-25320974173C}"/>
          </ac:spMkLst>
        </pc:spChg>
        <pc:picChg chg="add del mod">
          <ac:chgData name="Rentia Keyser" userId="04c70dde-4979-4d25-a044-9a0ebfdf364c" providerId="ADAL" clId="{FC5D1F7D-FB83-D741-A243-AE28D53E7D50}" dt="2020-05-13T13:40:16.469" v="1960"/>
          <ac:picMkLst>
            <pc:docMk/>
            <pc:sldMk cId="1040861089" sldId="368"/>
            <ac:picMk id="2" creationId="{D899B89B-2109-C247-90F3-05DED2FCC731}"/>
          </ac:picMkLst>
        </pc:picChg>
        <pc:picChg chg="add del mod">
          <ac:chgData name="Rentia Keyser" userId="04c70dde-4979-4d25-a044-9a0ebfdf364c" providerId="ADAL" clId="{FC5D1F7D-FB83-D741-A243-AE28D53E7D50}" dt="2020-05-13T14:17:31.787" v="2007" actId="478"/>
          <ac:picMkLst>
            <pc:docMk/>
            <pc:sldMk cId="1040861089" sldId="368"/>
            <ac:picMk id="5" creationId="{4657AC2F-D5CA-4349-A174-630697E8D775}"/>
          </ac:picMkLst>
        </pc:picChg>
        <pc:picChg chg="add del mod">
          <ac:chgData name="Rentia Keyser" userId="04c70dde-4979-4d25-a044-9a0ebfdf364c" providerId="ADAL" clId="{FC5D1F7D-FB83-D741-A243-AE28D53E7D50}" dt="2020-05-13T14:17:43.563" v="2012"/>
          <ac:picMkLst>
            <pc:docMk/>
            <pc:sldMk cId="1040861089" sldId="368"/>
            <ac:picMk id="9" creationId="{07CBAA3B-E0A3-0C45-981C-3B9F2CF5AA26}"/>
          </ac:picMkLst>
        </pc:picChg>
        <pc:picChg chg="add del mod">
          <ac:chgData name="Rentia Keyser" userId="04c70dde-4979-4d25-a044-9a0ebfdf364c" providerId="ADAL" clId="{FC5D1F7D-FB83-D741-A243-AE28D53E7D50}" dt="2020-05-13T13:40:17.386" v="1961" actId="478"/>
          <ac:picMkLst>
            <pc:docMk/>
            <pc:sldMk cId="1040861089" sldId="368"/>
            <ac:picMk id="9" creationId="{F66D96B5-3EA6-114A-BD29-B38D0D54AE85}"/>
          </ac:picMkLst>
        </pc:picChg>
        <pc:picChg chg="add del mod">
          <ac:chgData name="Rentia Keyser" userId="04c70dde-4979-4d25-a044-9a0ebfdf364c" providerId="ADAL" clId="{FC5D1F7D-FB83-D741-A243-AE28D53E7D50}" dt="2020-05-13T14:17:01.513" v="2001" actId="478"/>
          <ac:picMkLst>
            <pc:docMk/>
            <pc:sldMk cId="1040861089" sldId="368"/>
            <ac:picMk id="10" creationId="{D180D6D8-A051-4D4C-90D3-A7D683BE2DCA}"/>
          </ac:picMkLst>
        </pc:picChg>
        <pc:picChg chg="add del mod">
          <ac:chgData name="Rentia Keyser" userId="04c70dde-4979-4d25-a044-9a0ebfdf364c" providerId="ADAL" clId="{FC5D1F7D-FB83-D741-A243-AE28D53E7D50}" dt="2020-05-13T14:17:45.186" v="2013" actId="478"/>
          <ac:picMkLst>
            <pc:docMk/>
            <pc:sldMk cId="1040861089" sldId="368"/>
            <ac:picMk id="11" creationId="{6FB8D8FB-413E-7144-B55E-5A30DDAD1CBD}"/>
          </ac:picMkLst>
        </pc:picChg>
        <pc:picChg chg="add mod">
          <ac:chgData name="Rentia Keyser" userId="04c70dde-4979-4d25-a044-9a0ebfdf364c" providerId="ADAL" clId="{FC5D1F7D-FB83-D741-A243-AE28D53E7D50}" dt="2020-05-13T14:43:06.761" v="2139" actId="1076"/>
          <ac:picMkLst>
            <pc:docMk/>
            <pc:sldMk cId="1040861089" sldId="368"/>
            <ac:picMk id="12" creationId="{87015EDC-CED1-604F-91DC-C25C32E86781}"/>
          </ac:picMkLst>
        </pc:picChg>
        <pc:picChg chg="add del mod">
          <ac:chgData name="Rentia Keyser" userId="04c70dde-4979-4d25-a044-9a0ebfdf364c" providerId="ADAL" clId="{FC5D1F7D-FB83-D741-A243-AE28D53E7D50}" dt="2020-05-13T14:18:23.875" v="2023"/>
          <ac:picMkLst>
            <pc:docMk/>
            <pc:sldMk cId="1040861089" sldId="368"/>
            <ac:picMk id="13" creationId="{E3043B13-892B-7241-A662-2E70F217467C}"/>
          </ac:picMkLst>
        </pc:picChg>
        <pc:picChg chg="add del mod">
          <ac:chgData name="Rentia Keyser" userId="04c70dde-4979-4d25-a044-9a0ebfdf364c" providerId="ADAL" clId="{FC5D1F7D-FB83-D741-A243-AE28D53E7D50}" dt="2020-05-13T14:18:26.199" v="2024" actId="478"/>
          <ac:picMkLst>
            <pc:docMk/>
            <pc:sldMk cId="1040861089" sldId="368"/>
            <ac:picMk id="14" creationId="{1D7862A6-2B52-9D4C-B674-EBF20DAB113A}"/>
          </ac:picMkLst>
        </pc:picChg>
        <pc:picChg chg="add mod">
          <ac:chgData name="Rentia Keyser" userId="04c70dde-4979-4d25-a044-9a0ebfdf364c" providerId="ADAL" clId="{FC5D1F7D-FB83-D741-A243-AE28D53E7D50}" dt="2020-05-13T14:18:27.315" v="2025"/>
          <ac:picMkLst>
            <pc:docMk/>
            <pc:sldMk cId="1040861089" sldId="368"/>
            <ac:picMk id="15" creationId="{937ADF7D-2E3E-8E47-A561-AAEC10B3B077}"/>
          </ac:picMkLst>
        </pc:picChg>
      </pc:sldChg>
      <pc:sldChg chg="modSp add">
        <pc:chgData name="Rentia Keyser" userId="04c70dde-4979-4d25-a044-9a0ebfdf364c" providerId="ADAL" clId="{FC5D1F7D-FB83-D741-A243-AE28D53E7D50}" dt="2020-05-13T14:31:06.953" v="2054" actId="20577"/>
        <pc:sldMkLst>
          <pc:docMk/>
          <pc:sldMk cId="2482698614" sldId="369"/>
        </pc:sldMkLst>
        <pc:spChg chg="mod">
          <ac:chgData name="Rentia Keyser" userId="04c70dde-4979-4d25-a044-9a0ebfdf364c" providerId="ADAL" clId="{FC5D1F7D-FB83-D741-A243-AE28D53E7D50}" dt="2020-05-13T14:31:04.647" v="2053" actId="20577"/>
          <ac:spMkLst>
            <pc:docMk/>
            <pc:sldMk cId="2482698614" sldId="369"/>
            <ac:spMk id="3" creationId="{4F983767-DA58-4B27-9C9B-AA3E251B9747}"/>
          </ac:spMkLst>
        </pc:spChg>
        <pc:spChg chg="mod">
          <ac:chgData name="Rentia Keyser" userId="04c70dde-4979-4d25-a044-9a0ebfdf364c" providerId="ADAL" clId="{FC5D1F7D-FB83-D741-A243-AE28D53E7D50}" dt="2020-05-13T14:31:06.953" v="2054" actId="20577"/>
          <ac:spMkLst>
            <pc:docMk/>
            <pc:sldMk cId="2482698614" sldId="369"/>
            <ac:spMk id="7" creationId="{C86429DB-AC36-8C46-9323-36747A831BF7}"/>
          </ac:spMkLst>
        </pc:spChg>
      </pc:sldChg>
      <pc:sldChg chg="addSp delSp modSp add del mod ord modClrScheme chgLayout">
        <pc:chgData name="Rentia Keyser" userId="04c70dde-4979-4d25-a044-9a0ebfdf364c" providerId="ADAL" clId="{FC5D1F7D-FB83-D741-A243-AE28D53E7D50}" dt="2020-05-13T13:34:31.970" v="1941" actId="2696"/>
        <pc:sldMkLst>
          <pc:docMk/>
          <pc:sldMk cId="3018270757" sldId="369"/>
        </pc:sldMkLst>
        <pc:spChg chg="add del mod ord">
          <ac:chgData name="Rentia Keyser" userId="04c70dde-4979-4d25-a044-9a0ebfdf364c" providerId="ADAL" clId="{FC5D1F7D-FB83-D741-A243-AE28D53E7D50}" dt="2020-05-13T13:31:52.725" v="1914" actId="478"/>
          <ac:spMkLst>
            <pc:docMk/>
            <pc:sldMk cId="3018270757" sldId="369"/>
            <ac:spMk id="2" creationId="{5F33FF29-C222-2D4F-8152-9814D6F63895}"/>
          </ac:spMkLst>
        </pc:spChg>
        <pc:spChg chg="mod ord">
          <ac:chgData name="Rentia Keyser" userId="04c70dde-4979-4d25-a044-9a0ebfdf364c" providerId="ADAL" clId="{FC5D1F7D-FB83-D741-A243-AE28D53E7D50}" dt="2020-05-13T13:31:48.813" v="1912" actId="700"/>
          <ac:spMkLst>
            <pc:docMk/>
            <pc:sldMk cId="3018270757" sldId="369"/>
            <ac:spMk id="3" creationId="{1489AEAB-0CFC-4F6C-A527-D70FA1F79DCE}"/>
          </ac:spMkLst>
        </pc:spChg>
        <pc:spChg chg="mod ord">
          <ac:chgData name="Rentia Keyser" userId="04c70dde-4979-4d25-a044-9a0ebfdf364c" providerId="ADAL" clId="{FC5D1F7D-FB83-D741-A243-AE28D53E7D50}" dt="2020-05-13T13:31:48.813" v="1912" actId="700"/>
          <ac:spMkLst>
            <pc:docMk/>
            <pc:sldMk cId="3018270757" sldId="369"/>
            <ac:spMk id="6" creationId="{FE231D7E-7A17-124D-95FA-13CC0622B76F}"/>
          </ac:spMkLst>
        </pc:spChg>
        <pc:spChg chg="mod ord">
          <ac:chgData name="Rentia Keyser" userId="04c70dde-4979-4d25-a044-9a0ebfdf364c" providerId="ADAL" clId="{FC5D1F7D-FB83-D741-A243-AE28D53E7D50}" dt="2020-05-13T13:31:48.813" v="1912" actId="700"/>
          <ac:spMkLst>
            <pc:docMk/>
            <pc:sldMk cId="3018270757" sldId="369"/>
            <ac:spMk id="18" creationId="{4A17C9F7-E542-744A-948B-23B72C1B974C}"/>
          </ac:spMkLst>
        </pc:spChg>
        <pc:spChg chg="del mod">
          <ac:chgData name="Rentia Keyser" userId="04c70dde-4979-4d25-a044-9a0ebfdf364c" providerId="ADAL" clId="{FC5D1F7D-FB83-D741-A243-AE28D53E7D50}" dt="2020-05-13T13:32:28.162" v="1917" actId="478"/>
          <ac:spMkLst>
            <pc:docMk/>
            <pc:sldMk cId="3018270757" sldId="369"/>
            <ac:spMk id="26" creationId="{44EBD84B-ED06-704B-B04E-64FF1D3CEA1F}"/>
          </ac:spMkLst>
        </pc:spChg>
        <pc:spChg chg="del mod">
          <ac:chgData name="Rentia Keyser" userId="04c70dde-4979-4d25-a044-9a0ebfdf364c" providerId="ADAL" clId="{FC5D1F7D-FB83-D741-A243-AE28D53E7D50}" dt="2020-05-13T13:32:37.310" v="1919" actId="478"/>
          <ac:spMkLst>
            <pc:docMk/>
            <pc:sldMk cId="3018270757" sldId="369"/>
            <ac:spMk id="28" creationId="{38B31112-C9C4-A34E-8E47-A20D9C8B8538}"/>
          </ac:spMkLst>
        </pc:spChg>
        <pc:grpChg chg="add del mod">
          <ac:chgData name="Rentia Keyser" userId="04c70dde-4979-4d25-a044-9a0ebfdf364c" providerId="ADAL" clId="{FC5D1F7D-FB83-D741-A243-AE28D53E7D50}" dt="2020-05-13T13:32:56.356" v="1923" actId="165"/>
          <ac:grpSpMkLst>
            <pc:docMk/>
            <pc:sldMk cId="3018270757" sldId="369"/>
            <ac:grpSpMk id="24" creationId="{398798C7-9C1D-8242-B5D8-2E170591CD9A}"/>
          </ac:grpSpMkLst>
        </pc:grpChg>
        <pc:picChg chg="add mod">
          <ac:chgData name="Rentia Keyser" userId="04c70dde-4979-4d25-a044-9a0ebfdf364c" providerId="ADAL" clId="{FC5D1F7D-FB83-D741-A243-AE28D53E7D50}" dt="2020-05-13T13:33:45.414" v="1940" actId="14100"/>
          <ac:picMkLst>
            <pc:docMk/>
            <pc:sldMk cId="3018270757" sldId="369"/>
            <ac:picMk id="4" creationId="{BE79AC4E-E112-0C40-B229-043A943D9511}"/>
          </ac:picMkLst>
        </pc:picChg>
        <pc:picChg chg="add mod">
          <ac:chgData name="Rentia Keyser" userId="04c70dde-4979-4d25-a044-9a0ebfdf364c" providerId="ADAL" clId="{FC5D1F7D-FB83-D741-A243-AE28D53E7D50}" dt="2020-05-13T13:33:34.770" v="1938" actId="1076"/>
          <ac:picMkLst>
            <pc:docMk/>
            <pc:sldMk cId="3018270757" sldId="369"/>
            <ac:picMk id="5" creationId="{BA29A87A-BADB-C34E-95DA-30C3DD4F076C}"/>
          </ac:picMkLst>
        </pc:picChg>
        <pc:picChg chg="del">
          <ac:chgData name="Rentia Keyser" userId="04c70dde-4979-4d25-a044-9a0ebfdf364c" providerId="ADAL" clId="{FC5D1F7D-FB83-D741-A243-AE28D53E7D50}" dt="2020-05-13T13:31:25.794" v="1911" actId="478"/>
          <ac:picMkLst>
            <pc:docMk/>
            <pc:sldMk cId="3018270757" sldId="369"/>
            <ac:picMk id="15" creationId="{8828AA04-50F8-4FF7-8CD0-8C77F7082B4C}"/>
          </ac:picMkLst>
        </pc:picChg>
        <pc:picChg chg="del">
          <ac:chgData name="Rentia Keyser" userId="04c70dde-4979-4d25-a044-9a0ebfdf364c" providerId="ADAL" clId="{FC5D1F7D-FB83-D741-A243-AE28D53E7D50}" dt="2020-05-13T13:31:25.794" v="1911" actId="478"/>
          <ac:picMkLst>
            <pc:docMk/>
            <pc:sldMk cId="3018270757" sldId="369"/>
            <ac:picMk id="19" creationId="{4E7D9AAB-733B-433B-9CF0-5CFD61A866DF}"/>
          </ac:picMkLst>
        </pc:picChg>
        <pc:picChg chg="add mod">
          <ac:chgData name="Rentia Keyser" userId="04c70dde-4979-4d25-a044-9a0ebfdf364c" providerId="ADAL" clId="{FC5D1F7D-FB83-D741-A243-AE28D53E7D50}" dt="2020-05-13T13:33:07.619" v="1927" actId="1076"/>
          <ac:picMkLst>
            <pc:docMk/>
            <pc:sldMk cId="3018270757" sldId="369"/>
            <ac:picMk id="20" creationId="{B63BA28F-B5C5-1E4A-A428-2221F18DB59A}"/>
          </ac:picMkLst>
        </pc:picChg>
        <pc:picChg chg="add mod">
          <ac:chgData name="Rentia Keyser" userId="04c70dde-4979-4d25-a044-9a0ebfdf364c" providerId="ADAL" clId="{FC5D1F7D-FB83-D741-A243-AE28D53E7D50}" dt="2020-05-13T13:33:03.962" v="1925" actId="1076"/>
          <ac:picMkLst>
            <pc:docMk/>
            <pc:sldMk cId="3018270757" sldId="369"/>
            <ac:picMk id="21" creationId="{BE8120FB-A6B2-2C4A-A297-E925162DEBDB}"/>
          </ac:picMkLst>
        </pc:picChg>
        <pc:picChg chg="add mod">
          <ac:chgData name="Rentia Keyser" userId="04c70dde-4979-4d25-a044-9a0ebfdf364c" providerId="ADAL" clId="{FC5D1F7D-FB83-D741-A243-AE28D53E7D50}" dt="2020-05-13T13:33:05.279" v="1926" actId="1076"/>
          <ac:picMkLst>
            <pc:docMk/>
            <pc:sldMk cId="3018270757" sldId="369"/>
            <ac:picMk id="22" creationId="{D897E903-8E35-C247-BB38-2F9729455F4B}"/>
          </ac:picMkLst>
        </pc:picChg>
        <pc:picChg chg="del">
          <ac:chgData name="Rentia Keyser" userId="04c70dde-4979-4d25-a044-9a0ebfdf364c" providerId="ADAL" clId="{FC5D1F7D-FB83-D741-A243-AE28D53E7D50}" dt="2020-05-13T13:31:25.794" v="1911" actId="478"/>
          <ac:picMkLst>
            <pc:docMk/>
            <pc:sldMk cId="3018270757" sldId="369"/>
            <ac:picMk id="25" creationId="{491A9709-89BA-4EF2-B924-9BA548605F23}"/>
          </ac:picMkLst>
        </pc:picChg>
        <pc:picChg chg="del">
          <ac:chgData name="Rentia Keyser" userId="04c70dde-4979-4d25-a044-9a0ebfdf364c" providerId="ADAL" clId="{FC5D1F7D-FB83-D741-A243-AE28D53E7D50}" dt="2020-05-13T13:31:25.794" v="1911" actId="478"/>
          <ac:picMkLst>
            <pc:docMk/>
            <pc:sldMk cId="3018270757" sldId="369"/>
            <ac:picMk id="27" creationId="{F828F5A4-4863-4413-AE40-A3B90214B1BC}"/>
          </ac:picMkLst>
        </pc:picChg>
        <pc:picChg chg="del">
          <ac:chgData name="Rentia Keyser" userId="04c70dde-4979-4d25-a044-9a0ebfdf364c" providerId="ADAL" clId="{FC5D1F7D-FB83-D741-A243-AE28D53E7D50}" dt="2020-05-13T13:31:25.794" v="1911" actId="478"/>
          <ac:picMkLst>
            <pc:docMk/>
            <pc:sldMk cId="3018270757" sldId="369"/>
            <ac:picMk id="29" creationId="{44F561D9-8C3E-4006-AD91-01D9F538ECBE}"/>
          </ac:picMkLst>
        </pc:picChg>
        <pc:picChg chg="mod topLvl">
          <ac:chgData name="Rentia Keyser" userId="04c70dde-4979-4d25-a044-9a0ebfdf364c" providerId="ADAL" clId="{FC5D1F7D-FB83-D741-A243-AE28D53E7D50}" dt="2020-05-13T13:33:45.414" v="1940" actId="14100"/>
          <ac:picMkLst>
            <pc:docMk/>
            <pc:sldMk cId="3018270757" sldId="369"/>
            <ac:picMk id="30" creationId="{D581D5BD-AE7A-1E46-A2D2-D121E3FDD74D}"/>
          </ac:picMkLst>
        </pc:picChg>
        <pc:picChg chg="del">
          <ac:chgData name="Rentia Keyser" userId="04c70dde-4979-4d25-a044-9a0ebfdf364c" providerId="ADAL" clId="{FC5D1F7D-FB83-D741-A243-AE28D53E7D50}" dt="2020-05-13T13:31:25.794" v="1911" actId="478"/>
          <ac:picMkLst>
            <pc:docMk/>
            <pc:sldMk cId="3018270757" sldId="369"/>
            <ac:picMk id="31" creationId="{1B84D4CB-DEEA-493C-9C1E-F9BBFCCC5E3F}"/>
          </ac:picMkLst>
        </pc:picChg>
        <pc:picChg chg="mod topLvl">
          <ac:chgData name="Rentia Keyser" userId="04c70dde-4979-4d25-a044-9a0ebfdf364c" providerId="ADAL" clId="{FC5D1F7D-FB83-D741-A243-AE28D53E7D50}" dt="2020-05-13T13:33:45.414" v="1940" actId="14100"/>
          <ac:picMkLst>
            <pc:docMk/>
            <pc:sldMk cId="3018270757" sldId="369"/>
            <ac:picMk id="32" creationId="{963D2282-CECB-F940-94CB-CED9464A2383}"/>
          </ac:picMkLst>
        </pc:picChg>
        <pc:picChg chg="del">
          <ac:chgData name="Rentia Keyser" userId="04c70dde-4979-4d25-a044-9a0ebfdf364c" providerId="ADAL" clId="{FC5D1F7D-FB83-D741-A243-AE28D53E7D50}" dt="2020-05-13T13:31:25.794" v="1911" actId="478"/>
          <ac:picMkLst>
            <pc:docMk/>
            <pc:sldMk cId="3018270757" sldId="369"/>
            <ac:picMk id="33" creationId="{87FEF647-DD2B-4419-BFE6-FF8BBCF7E665}"/>
          </ac:picMkLst>
        </pc:picChg>
        <pc:picChg chg="mod topLvl">
          <ac:chgData name="Rentia Keyser" userId="04c70dde-4979-4d25-a044-9a0ebfdf364c" providerId="ADAL" clId="{FC5D1F7D-FB83-D741-A243-AE28D53E7D50}" dt="2020-05-13T13:33:45.414" v="1940" actId="14100"/>
          <ac:picMkLst>
            <pc:docMk/>
            <pc:sldMk cId="3018270757" sldId="369"/>
            <ac:picMk id="34" creationId="{4C34836A-299F-FE4F-B0FC-9C7484F39946}"/>
          </ac:picMkLst>
        </pc:picChg>
        <pc:picChg chg="del">
          <ac:chgData name="Rentia Keyser" userId="04c70dde-4979-4d25-a044-9a0ebfdf364c" providerId="ADAL" clId="{FC5D1F7D-FB83-D741-A243-AE28D53E7D50}" dt="2020-05-13T13:31:25.794" v="1911" actId="478"/>
          <ac:picMkLst>
            <pc:docMk/>
            <pc:sldMk cId="3018270757" sldId="369"/>
            <ac:picMk id="35" creationId="{6DFAC674-7A24-4AA9-BD86-819E8C79E0CA}"/>
          </ac:picMkLst>
        </pc:picChg>
        <pc:picChg chg="mod topLvl">
          <ac:chgData name="Rentia Keyser" userId="04c70dde-4979-4d25-a044-9a0ebfdf364c" providerId="ADAL" clId="{FC5D1F7D-FB83-D741-A243-AE28D53E7D50}" dt="2020-05-13T13:33:45.414" v="1940" actId="14100"/>
          <ac:picMkLst>
            <pc:docMk/>
            <pc:sldMk cId="3018270757" sldId="369"/>
            <ac:picMk id="36" creationId="{2352ED57-6405-4A47-8C43-2D38B4C79F3A}"/>
          </ac:picMkLst>
        </pc:picChg>
        <pc:picChg chg="del">
          <ac:chgData name="Rentia Keyser" userId="04c70dde-4979-4d25-a044-9a0ebfdf364c" providerId="ADAL" clId="{FC5D1F7D-FB83-D741-A243-AE28D53E7D50}" dt="2020-05-13T13:31:25.794" v="1911" actId="478"/>
          <ac:picMkLst>
            <pc:docMk/>
            <pc:sldMk cId="3018270757" sldId="369"/>
            <ac:picMk id="37" creationId="{A1742830-EB76-423B-B732-D85E7BD9131D}"/>
          </ac:picMkLst>
        </pc:picChg>
        <pc:picChg chg="mod topLvl">
          <ac:chgData name="Rentia Keyser" userId="04c70dde-4979-4d25-a044-9a0ebfdf364c" providerId="ADAL" clId="{FC5D1F7D-FB83-D741-A243-AE28D53E7D50}" dt="2020-05-13T13:33:45.414" v="1940" actId="14100"/>
          <ac:picMkLst>
            <pc:docMk/>
            <pc:sldMk cId="3018270757" sldId="369"/>
            <ac:picMk id="38" creationId="{C8B3D906-C194-0D46-9AF8-1F5D0D23581B}"/>
          </ac:picMkLst>
        </pc:picChg>
        <pc:picChg chg="del">
          <ac:chgData name="Rentia Keyser" userId="04c70dde-4979-4d25-a044-9a0ebfdf364c" providerId="ADAL" clId="{FC5D1F7D-FB83-D741-A243-AE28D53E7D50}" dt="2020-05-13T13:31:25.794" v="1911" actId="478"/>
          <ac:picMkLst>
            <pc:docMk/>
            <pc:sldMk cId="3018270757" sldId="369"/>
            <ac:picMk id="39" creationId="{1DD56293-7A01-4F6F-8DDC-2687D05B4DA3}"/>
          </ac:picMkLst>
        </pc:picChg>
        <pc:picChg chg="mod topLvl">
          <ac:chgData name="Rentia Keyser" userId="04c70dde-4979-4d25-a044-9a0ebfdf364c" providerId="ADAL" clId="{FC5D1F7D-FB83-D741-A243-AE28D53E7D50}" dt="2020-05-13T13:33:45.414" v="1940" actId="14100"/>
          <ac:picMkLst>
            <pc:docMk/>
            <pc:sldMk cId="3018270757" sldId="369"/>
            <ac:picMk id="40" creationId="{0AB01510-7CA5-244A-8C0B-ADA31648F2A7}"/>
          </ac:picMkLst>
        </pc:picChg>
        <pc:picChg chg="mod topLvl">
          <ac:chgData name="Rentia Keyser" userId="04c70dde-4979-4d25-a044-9a0ebfdf364c" providerId="ADAL" clId="{FC5D1F7D-FB83-D741-A243-AE28D53E7D50}" dt="2020-05-13T13:33:45.414" v="1940" actId="14100"/>
          <ac:picMkLst>
            <pc:docMk/>
            <pc:sldMk cId="3018270757" sldId="369"/>
            <ac:picMk id="41" creationId="{C8B69A81-7443-E846-B3EA-806F13D70E15}"/>
          </ac:picMkLst>
        </pc:picChg>
        <pc:picChg chg="mod topLvl">
          <ac:chgData name="Rentia Keyser" userId="04c70dde-4979-4d25-a044-9a0ebfdf364c" providerId="ADAL" clId="{FC5D1F7D-FB83-D741-A243-AE28D53E7D50}" dt="2020-05-13T13:33:45.414" v="1940" actId="14100"/>
          <ac:picMkLst>
            <pc:docMk/>
            <pc:sldMk cId="3018270757" sldId="369"/>
            <ac:picMk id="42" creationId="{5773769D-0113-D74D-B20C-3AA092D34799}"/>
          </ac:picMkLst>
        </pc:picChg>
        <pc:picChg chg="mod topLvl">
          <ac:chgData name="Rentia Keyser" userId="04c70dde-4979-4d25-a044-9a0ebfdf364c" providerId="ADAL" clId="{FC5D1F7D-FB83-D741-A243-AE28D53E7D50}" dt="2020-05-13T13:33:45.414" v="1940" actId="14100"/>
          <ac:picMkLst>
            <pc:docMk/>
            <pc:sldMk cId="3018270757" sldId="369"/>
            <ac:picMk id="43" creationId="{5E4BF58A-7FE9-DD45-99B8-E7C5CFAE12AF}"/>
          </ac:picMkLst>
        </pc:picChg>
        <pc:picChg chg="mod topLvl">
          <ac:chgData name="Rentia Keyser" userId="04c70dde-4979-4d25-a044-9a0ebfdf364c" providerId="ADAL" clId="{FC5D1F7D-FB83-D741-A243-AE28D53E7D50}" dt="2020-05-13T13:33:45.414" v="1940" actId="14100"/>
          <ac:picMkLst>
            <pc:docMk/>
            <pc:sldMk cId="3018270757" sldId="369"/>
            <ac:picMk id="44" creationId="{A3AE6061-23E4-204C-82EB-A0B8442C2014}"/>
          </ac:picMkLst>
        </pc:picChg>
        <pc:picChg chg="mod topLvl">
          <ac:chgData name="Rentia Keyser" userId="04c70dde-4979-4d25-a044-9a0ebfdf364c" providerId="ADAL" clId="{FC5D1F7D-FB83-D741-A243-AE28D53E7D50}" dt="2020-05-13T13:33:45.414" v="1940" actId="14100"/>
          <ac:picMkLst>
            <pc:docMk/>
            <pc:sldMk cId="3018270757" sldId="369"/>
            <ac:picMk id="45" creationId="{5693113A-90C9-FA49-931B-1561F992814C}"/>
          </ac:picMkLst>
        </pc:picChg>
        <pc:picChg chg="mod topLvl">
          <ac:chgData name="Rentia Keyser" userId="04c70dde-4979-4d25-a044-9a0ebfdf364c" providerId="ADAL" clId="{FC5D1F7D-FB83-D741-A243-AE28D53E7D50}" dt="2020-05-13T13:33:45.414" v="1940" actId="14100"/>
          <ac:picMkLst>
            <pc:docMk/>
            <pc:sldMk cId="3018270757" sldId="369"/>
            <ac:picMk id="46" creationId="{03D5AE75-255D-AD43-B869-2D85FF16D68B}"/>
          </ac:picMkLst>
        </pc:picChg>
        <pc:picChg chg="mod topLvl">
          <ac:chgData name="Rentia Keyser" userId="04c70dde-4979-4d25-a044-9a0ebfdf364c" providerId="ADAL" clId="{FC5D1F7D-FB83-D741-A243-AE28D53E7D50}" dt="2020-05-13T13:33:45.414" v="1940" actId="14100"/>
          <ac:picMkLst>
            <pc:docMk/>
            <pc:sldMk cId="3018270757" sldId="369"/>
            <ac:picMk id="47" creationId="{4891CA60-CD87-1F47-8823-876D5FDEAD6C}"/>
          </ac:picMkLst>
        </pc:picChg>
        <pc:picChg chg="mod topLvl">
          <ac:chgData name="Rentia Keyser" userId="04c70dde-4979-4d25-a044-9a0ebfdf364c" providerId="ADAL" clId="{FC5D1F7D-FB83-D741-A243-AE28D53E7D50}" dt="2020-05-13T13:33:45.414" v="1940" actId="14100"/>
          <ac:picMkLst>
            <pc:docMk/>
            <pc:sldMk cId="3018270757" sldId="369"/>
            <ac:picMk id="48" creationId="{A21E03D9-D996-9440-AAAC-2DDB53234D64}"/>
          </ac:picMkLst>
        </pc:picChg>
        <pc:picChg chg="mod topLvl">
          <ac:chgData name="Rentia Keyser" userId="04c70dde-4979-4d25-a044-9a0ebfdf364c" providerId="ADAL" clId="{FC5D1F7D-FB83-D741-A243-AE28D53E7D50}" dt="2020-05-13T13:33:45.414" v="1940" actId="14100"/>
          <ac:picMkLst>
            <pc:docMk/>
            <pc:sldMk cId="3018270757" sldId="369"/>
            <ac:picMk id="49" creationId="{43B68102-8050-0149-AF6E-173B8A95EA9A}"/>
          </ac:picMkLst>
        </pc:picChg>
        <pc:picChg chg="del mod topLvl">
          <ac:chgData name="Rentia Keyser" userId="04c70dde-4979-4d25-a044-9a0ebfdf364c" providerId="ADAL" clId="{FC5D1F7D-FB83-D741-A243-AE28D53E7D50}" dt="2020-05-13T13:33:25.074" v="1932" actId="478"/>
          <ac:picMkLst>
            <pc:docMk/>
            <pc:sldMk cId="3018270757" sldId="369"/>
            <ac:picMk id="50" creationId="{A94641BF-37B2-814E-8BD0-D61AFC1D2EA8}"/>
          </ac:picMkLst>
        </pc:picChg>
        <pc:picChg chg="del mod topLvl">
          <ac:chgData name="Rentia Keyser" userId="04c70dde-4979-4d25-a044-9a0ebfdf364c" providerId="ADAL" clId="{FC5D1F7D-FB83-D741-A243-AE28D53E7D50}" dt="2020-05-13T13:33:24.558" v="1931" actId="478"/>
          <ac:picMkLst>
            <pc:docMk/>
            <pc:sldMk cId="3018270757" sldId="369"/>
            <ac:picMk id="51" creationId="{3B4CB7AD-D210-C244-90AA-31DFBF3A5A0D}"/>
          </ac:picMkLst>
        </pc:picChg>
        <pc:picChg chg="mod topLvl">
          <ac:chgData name="Rentia Keyser" userId="04c70dde-4979-4d25-a044-9a0ebfdf364c" providerId="ADAL" clId="{FC5D1F7D-FB83-D741-A243-AE28D53E7D50}" dt="2020-05-13T13:33:45.414" v="1940" actId="14100"/>
          <ac:picMkLst>
            <pc:docMk/>
            <pc:sldMk cId="3018270757" sldId="369"/>
            <ac:picMk id="52" creationId="{A2E62842-D4D0-FF40-AD96-66E684B1D6CB}"/>
          </ac:picMkLst>
        </pc:picChg>
      </pc:sldChg>
      <pc:sldChg chg="addSp delSp modSp add del mod modClrScheme chgLayout">
        <pc:chgData name="Rentia Keyser" userId="04c70dde-4979-4d25-a044-9a0ebfdf364c" providerId="ADAL" clId="{FC5D1F7D-FB83-D741-A243-AE28D53E7D50}" dt="2020-05-13T13:31:07.887" v="1908" actId="2696"/>
        <pc:sldMkLst>
          <pc:docMk/>
          <pc:sldMk cId="3498770319" sldId="369"/>
        </pc:sldMkLst>
        <pc:spChg chg="mod ord">
          <ac:chgData name="Rentia Keyser" userId="04c70dde-4979-4d25-a044-9a0ebfdf364c" providerId="ADAL" clId="{FC5D1F7D-FB83-D741-A243-AE28D53E7D50}" dt="2020-05-13T13:29:50.740" v="1896" actId="700"/>
          <ac:spMkLst>
            <pc:docMk/>
            <pc:sldMk cId="3498770319" sldId="369"/>
            <ac:spMk id="3" creationId="{4F983767-DA58-4B27-9C9B-AA3E251B9747}"/>
          </ac:spMkLst>
        </pc:spChg>
        <pc:spChg chg="add del mod">
          <ac:chgData name="Rentia Keyser" userId="04c70dde-4979-4d25-a044-9a0ebfdf364c" providerId="ADAL" clId="{FC5D1F7D-FB83-D741-A243-AE28D53E7D50}" dt="2020-05-13T13:29:20.508" v="1893" actId="478"/>
          <ac:spMkLst>
            <pc:docMk/>
            <pc:sldMk cId="3498770319" sldId="369"/>
            <ac:spMk id="4" creationId="{83B1FE26-C22C-074A-9AEA-F18C3B00BD43}"/>
          </ac:spMkLst>
        </pc:spChg>
        <pc:spChg chg="mod ord">
          <ac:chgData name="Rentia Keyser" userId="04c70dde-4979-4d25-a044-9a0ebfdf364c" providerId="ADAL" clId="{FC5D1F7D-FB83-D741-A243-AE28D53E7D50}" dt="2020-05-13T13:29:50.740" v="1896" actId="700"/>
          <ac:spMkLst>
            <pc:docMk/>
            <pc:sldMk cId="3498770319" sldId="369"/>
            <ac:spMk id="6" creationId="{4444C9F8-13BD-8440-AE4B-7FAE57358C15}"/>
          </ac:spMkLst>
        </pc:spChg>
        <pc:spChg chg="add del mod ord">
          <ac:chgData name="Rentia Keyser" userId="04c70dde-4979-4d25-a044-9a0ebfdf364c" providerId="ADAL" clId="{FC5D1F7D-FB83-D741-A243-AE28D53E7D50}" dt="2020-05-13T13:29:57.207" v="1897" actId="478"/>
          <ac:spMkLst>
            <pc:docMk/>
            <pc:sldMk cId="3498770319" sldId="369"/>
            <ac:spMk id="7" creationId="{C86429DB-AC36-8C46-9323-36747A831BF7}"/>
          </ac:spMkLst>
        </pc:spChg>
        <pc:spChg chg="mod ord">
          <ac:chgData name="Rentia Keyser" userId="04c70dde-4979-4d25-a044-9a0ebfdf364c" providerId="ADAL" clId="{FC5D1F7D-FB83-D741-A243-AE28D53E7D50}" dt="2020-05-13T13:29:50.740" v="1896" actId="700"/>
          <ac:spMkLst>
            <pc:docMk/>
            <pc:sldMk cId="3498770319" sldId="369"/>
            <ac:spMk id="8" creationId="{A3CDE4AE-32F0-B24C-BF27-25320974173C}"/>
          </ac:spMkLst>
        </pc:spChg>
        <pc:picChg chg="add del mod">
          <ac:chgData name="Rentia Keyser" userId="04c70dde-4979-4d25-a044-9a0ebfdf364c" providerId="ADAL" clId="{FC5D1F7D-FB83-D741-A243-AE28D53E7D50}" dt="2020-05-13T13:30:31.406" v="1901" actId="478"/>
          <ac:picMkLst>
            <pc:docMk/>
            <pc:sldMk cId="3498770319" sldId="369"/>
            <ac:picMk id="9" creationId="{254E42D9-4C0F-9547-8635-6FC03848ED23}"/>
          </ac:picMkLst>
        </pc:picChg>
        <pc:picChg chg="add del mod">
          <ac:chgData name="Rentia Keyser" userId="04c70dde-4979-4d25-a044-9a0ebfdf364c" providerId="ADAL" clId="{FC5D1F7D-FB83-D741-A243-AE28D53E7D50}" dt="2020-05-13T13:30:39.136" v="1904" actId="478"/>
          <ac:picMkLst>
            <pc:docMk/>
            <pc:sldMk cId="3498770319" sldId="369"/>
            <ac:picMk id="10" creationId="{32FA584D-11B5-4444-A3CC-40DDE374F33A}"/>
          </ac:picMkLst>
        </pc:picChg>
        <pc:picChg chg="add del mod">
          <ac:chgData name="Rentia Keyser" userId="04c70dde-4979-4d25-a044-9a0ebfdf364c" providerId="ADAL" clId="{FC5D1F7D-FB83-D741-A243-AE28D53E7D50}" dt="2020-05-13T13:30:52.355" v="1907" actId="478"/>
          <ac:picMkLst>
            <pc:docMk/>
            <pc:sldMk cId="3498770319" sldId="369"/>
            <ac:picMk id="11" creationId="{478AD1AC-B128-AC4D-B023-6CE964A8E361}"/>
          </ac:picMkLst>
        </pc:picChg>
        <pc:picChg chg="add del mod">
          <ac:chgData name="Rentia Keyser" userId="04c70dde-4979-4d25-a044-9a0ebfdf364c" providerId="ADAL" clId="{FC5D1F7D-FB83-D741-A243-AE28D53E7D50}" dt="2020-05-13T13:30:52.355" v="1907" actId="478"/>
          <ac:picMkLst>
            <pc:docMk/>
            <pc:sldMk cId="3498770319" sldId="369"/>
            <ac:picMk id="12" creationId="{78B10666-61BE-3F49-8FF4-88DBC2E2D6F4}"/>
          </ac:picMkLst>
        </pc:picChg>
        <pc:picChg chg="add mod">
          <ac:chgData name="Rentia Keyser" userId="04c70dde-4979-4d25-a044-9a0ebfdf364c" providerId="ADAL" clId="{FC5D1F7D-FB83-D741-A243-AE28D53E7D50}" dt="2020-05-13T13:30:49.655" v="1906"/>
          <ac:picMkLst>
            <pc:docMk/>
            <pc:sldMk cId="3498770319" sldId="369"/>
            <ac:picMk id="13" creationId="{5FD9ED99-8E0B-5443-93E2-806612FE96DD}"/>
          </ac:picMkLst>
        </pc:picChg>
        <pc:picChg chg="add mod">
          <ac:chgData name="Rentia Keyser" userId="04c70dde-4979-4d25-a044-9a0ebfdf364c" providerId="ADAL" clId="{FC5D1F7D-FB83-D741-A243-AE28D53E7D50}" dt="2020-05-13T13:30:49.655" v="1906"/>
          <ac:picMkLst>
            <pc:docMk/>
            <pc:sldMk cId="3498770319" sldId="369"/>
            <ac:picMk id="14" creationId="{8CD2E123-D7C1-BA4B-890F-A9AD22141B37}"/>
          </ac:picMkLst>
        </pc:picChg>
        <pc:picChg chg="add mod">
          <ac:chgData name="Rentia Keyser" userId="04c70dde-4979-4d25-a044-9a0ebfdf364c" providerId="ADAL" clId="{FC5D1F7D-FB83-D741-A243-AE28D53E7D50}" dt="2020-05-13T13:30:49.655" v="1906"/>
          <ac:picMkLst>
            <pc:docMk/>
            <pc:sldMk cId="3498770319" sldId="369"/>
            <ac:picMk id="15" creationId="{C506667B-165D-6948-83ED-854DF4E21DE3}"/>
          </ac:picMkLst>
        </pc:picChg>
      </pc:sldChg>
      <pc:sldChg chg="addSp delSp modSp add">
        <pc:chgData name="Rentia Keyser" userId="04c70dde-4979-4d25-a044-9a0ebfdf364c" providerId="ADAL" clId="{FC5D1F7D-FB83-D741-A243-AE28D53E7D50}" dt="2020-05-13T14:53:42.101" v="2194" actId="1076"/>
        <pc:sldMkLst>
          <pc:docMk/>
          <pc:sldMk cId="2157444161" sldId="370"/>
        </pc:sldMkLst>
        <pc:picChg chg="add del mod">
          <ac:chgData name="Rentia Keyser" userId="04c70dde-4979-4d25-a044-9a0ebfdf364c" providerId="ADAL" clId="{FC5D1F7D-FB83-D741-A243-AE28D53E7D50}" dt="2020-05-13T14:18:12.805" v="2019"/>
          <ac:picMkLst>
            <pc:docMk/>
            <pc:sldMk cId="2157444161" sldId="370"/>
            <ac:picMk id="9" creationId="{7693768E-B985-674B-9EB2-1D4021C22BDD}"/>
          </ac:picMkLst>
        </pc:picChg>
        <pc:picChg chg="add del mod">
          <ac:chgData name="Rentia Keyser" userId="04c70dde-4979-4d25-a044-9a0ebfdf364c" providerId="ADAL" clId="{FC5D1F7D-FB83-D741-A243-AE28D53E7D50}" dt="2020-05-13T14:53:27.646" v="2185" actId="478"/>
          <ac:picMkLst>
            <pc:docMk/>
            <pc:sldMk cId="2157444161" sldId="370"/>
            <ac:picMk id="9" creationId="{E7DE424A-4CC6-B641-8967-A5A14785D47D}"/>
          </ac:picMkLst>
        </pc:picChg>
        <pc:picChg chg="add del mod">
          <ac:chgData name="Rentia Keyser" userId="04c70dde-4979-4d25-a044-9a0ebfdf364c" providerId="ADAL" clId="{FC5D1F7D-FB83-D741-A243-AE28D53E7D50}" dt="2020-05-13T14:53:42.101" v="2194" actId="1076"/>
          <ac:picMkLst>
            <pc:docMk/>
            <pc:sldMk cId="2157444161" sldId="370"/>
            <ac:picMk id="10" creationId="{D180D6D8-A051-4D4C-90D3-A7D683BE2DCA}"/>
          </ac:picMkLst>
        </pc:picChg>
        <pc:picChg chg="add del mod">
          <ac:chgData name="Rentia Keyser" userId="04c70dde-4979-4d25-a044-9a0ebfdf364c" providerId="ADAL" clId="{FC5D1F7D-FB83-D741-A243-AE28D53E7D50}" dt="2020-05-13T14:53:29.314" v="2187"/>
          <ac:picMkLst>
            <pc:docMk/>
            <pc:sldMk cId="2157444161" sldId="370"/>
            <ac:picMk id="11" creationId="{4DD49B09-8C6E-6C48-8878-78B9ED25663E}"/>
          </ac:picMkLst>
        </pc:picChg>
      </pc:sldChg>
      <pc:sldChg chg="addSp delSp modSp add ord">
        <pc:chgData name="Rentia Keyser" userId="04c70dde-4979-4d25-a044-9a0ebfdf364c" providerId="ADAL" clId="{FC5D1F7D-FB83-D741-A243-AE28D53E7D50}" dt="2020-05-13T15:26:28.859" v="2477" actId="478"/>
        <pc:sldMkLst>
          <pc:docMk/>
          <pc:sldMk cId="472152719" sldId="371"/>
        </pc:sldMkLst>
        <pc:spChg chg="del mod">
          <ac:chgData name="Rentia Keyser" userId="04c70dde-4979-4d25-a044-9a0ebfdf364c" providerId="ADAL" clId="{FC5D1F7D-FB83-D741-A243-AE28D53E7D50}" dt="2020-05-13T14:47:25.839" v="2175" actId="478"/>
          <ac:spMkLst>
            <pc:docMk/>
            <pc:sldMk cId="472152719" sldId="371"/>
            <ac:spMk id="3" creationId="{4F983767-DA58-4B27-9C9B-AA3E251B9747}"/>
          </ac:spMkLst>
        </pc:spChg>
        <pc:spChg chg="mod">
          <ac:chgData name="Rentia Keyser" userId="04c70dde-4979-4d25-a044-9a0ebfdf364c" providerId="ADAL" clId="{FC5D1F7D-FB83-D741-A243-AE28D53E7D50}" dt="2020-05-13T15:12:00.448" v="2273" actId="20577"/>
          <ac:spMkLst>
            <pc:docMk/>
            <pc:sldMk cId="472152719" sldId="371"/>
            <ac:spMk id="7" creationId="{C86429DB-AC36-8C46-9323-36747A831BF7}"/>
          </ac:spMkLst>
        </pc:spChg>
        <pc:spChg chg="add del mod">
          <ac:chgData name="Rentia Keyser" userId="04c70dde-4979-4d25-a044-9a0ebfdf364c" providerId="ADAL" clId="{FC5D1F7D-FB83-D741-A243-AE28D53E7D50}" dt="2020-05-13T14:47:27.408" v="2176" actId="478"/>
          <ac:spMkLst>
            <pc:docMk/>
            <pc:sldMk cId="472152719" sldId="371"/>
            <ac:spMk id="13" creationId="{E94D13C0-2AD5-4540-9270-C648FBA0ED6E}"/>
          </ac:spMkLst>
        </pc:spChg>
        <pc:picChg chg="add del mod">
          <ac:chgData name="Rentia Keyser" userId="04c70dde-4979-4d25-a044-9a0ebfdf364c" providerId="ADAL" clId="{FC5D1F7D-FB83-D741-A243-AE28D53E7D50}" dt="2020-05-13T14:36:04.442" v="2108" actId="478"/>
          <ac:picMkLst>
            <pc:docMk/>
            <pc:sldMk cId="472152719" sldId="371"/>
            <ac:picMk id="4" creationId="{38435F1A-A2E3-F349-B98E-7C920211407A}"/>
          </ac:picMkLst>
        </pc:picChg>
        <pc:picChg chg="add del mod">
          <ac:chgData name="Rentia Keyser" userId="04c70dde-4979-4d25-a044-9a0ebfdf364c" providerId="ADAL" clId="{FC5D1F7D-FB83-D741-A243-AE28D53E7D50}" dt="2020-05-13T14:36:42.949" v="2122"/>
          <ac:picMkLst>
            <pc:docMk/>
            <pc:sldMk cId="472152719" sldId="371"/>
            <ac:picMk id="9" creationId="{79951C9B-E054-5848-BC8D-EAF4EB756A05}"/>
          </ac:picMkLst>
        </pc:picChg>
        <pc:picChg chg="del">
          <ac:chgData name="Rentia Keyser" userId="04c70dde-4979-4d25-a044-9a0ebfdf364c" providerId="ADAL" clId="{FC5D1F7D-FB83-D741-A243-AE28D53E7D50}" dt="2020-05-13T14:36:44.182" v="2123" actId="478"/>
          <ac:picMkLst>
            <pc:docMk/>
            <pc:sldMk cId="472152719" sldId="371"/>
            <ac:picMk id="10" creationId="{D180D6D8-A051-4D4C-90D3-A7D683BE2DCA}"/>
          </ac:picMkLst>
        </pc:picChg>
        <pc:picChg chg="add del mod">
          <ac:chgData name="Rentia Keyser" userId="04c70dde-4979-4d25-a044-9a0ebfdf364c" providerId="ADAL" clId="{FC5D1F7D-FB83-D741-A243-AE28D53E7D50}" dt="2020-05-13T15:26:28.859" v="2477" actId="478"/>
          <ac:picMkLst>
            <pc:docMk/>
            <pc:sldMk cId="472152719" sldId="371"/>
            <ac:picMk id="11" creationId="{8B2DABA1-28FC-4349-999A-484498EA0A43}"/>
          </ac:picMkLst>
        </pc:picChg>
        <pc:picChg chg="add del mod">
          <ac:chgData name="Rentia Keyser" userId="04c70dde-4979-4d25-a044-9a0ebfdf364c" providerId="ADAL" clId="{FC5D1F7D-FB83-D741-A243-AE28D53E7D50}" dt="2020-05-13T14:54:58.321" v="2219"/>
          <ac:picMkLst>
            <pc:docMk/>
            <pc:sldMk cId="472152719" sldId="371"/>
            <ac:picMk id="14" creationId="{2612510B-7700-FD4D-812B-945B0412377A}"/>
          </ac:picMkLst>
        </pc:picChg>
        <pc:picChg chg="add del mod">
          <ac:chgData name="Rentia Keyser" userId="04c70dde-4979-4d25-a044-9a0ebfdf364c" providerId="ADAL" clId="{FC5D1F7D-FB83-D741-A243-AE28D53E7D50}" dt="2020-05-13T14:55:07.501" v="2225" actId="478"/>
          <ac:picMkLst>
            <pc:docMk/>
            <pc:sldMk cId="472152719" sldId="371"/>
            <ac:picMk id="15" creationId="{77599031-38DA-544D-B6DC-F1385C7002E1}"/>
          </ac:picMkLst>
        </pc:picChg>
        <pc:picChg chg="add mod">
          <ac:chgData name="Rentia Keyser" userId="04c70dde-4979-4d25-a044-9a0ebfdf364c" providerId="ADAL" clId="{FC5D1F7D-FB83-D741-A243-AE28D53E7D50}" dt="2020-05-13T14:55:07.583" v="2226"/>
          <ac:picMkLst>
            <pc:docMk/>
            <pc:sldMk cId="472152719" sldId="371"/>
            <ac:picMk id="16" creationId="{A819C764-4030-1D4E-9DC9-288B50C56EFB}"/>
          </ac:picMkLst>
        </pc:picChg>
      </pc:sldChg>
      <pc:sldChg chg="addSp delSp modSp add ord">
        <pc:chgData name="Rentia Keyser" userId="04c70dde-4979-4d25-a044-9a0ebfdf364c" providerId="ADAL" clId="{FC5D1F7D-FB83-D741-A243-AE28D53E7D50}" dt="2020-05-13T14:56:37.535" v="2241" actId="1076"/>
        <pc:sldMkLst>
          <pc:docMk/>
          <pc:sldMk cId="3737960134" sldId="372"/>
        </pc:sldMkLst>
        <pc:spChg chg="mod">
          <ac:chgData name="Rentia Keyser" userId="04c70dde-4979-4d25-a044-9a0ebfdf364c" providerId="ADAL" clId="{FC5D1F7D-FB83-D741-A243-AE28D53E7D50}" dt="2020-05-13T14:32:42.890" v="2087" actId="20577"/>
          <ac:spMkLst>
            <pc:docMk/>
            <pc:sldMk cId="3737960134" sldId="372"/>
            <ac:spMk id="3" creationId="{4F983767-DA58-4B27-9C9B-AA3E251B9747}"/>
          </ac:spMkLst>
        </pc:spChg>
        <pc:spChg chg="mod">
          <ac:chgData name="Rentia Keyser" userId="04c70dde-4979-4d25-a044-9a0ebfdf364c" providerId="ADAL" clId="{FC5D1F7D-FB83-D741-A243-AE28D53E7D50}" dt="2020-05-13T14:33:22.453" v="2105" actId="12"/>
          <ac:spMkLst>
            <pc:docMk/>
            <pc:sldMk cId="3737960134" sldId="372"/>
            <ac:spMk id="7" creationId="{C86429DB-AC36-8C46-9323-36747A831BF7}"/>
          </ac:spMkLst>
        </pc:spChg>
        <pc:spChg chg="mod">
          <ac:chgData name="Rentia Keyser" userId="04c70dde-4979-4d25-a044-9a0ebfdf364c" providerId="ADAL" clId="{FC5D1F7D-FB83-D741-A243-AE28D53E7D50}" dt="2020-05-13T14:56:09.953" v="2233" actId="404"/>
          <ac:spMkLst>
            <pc:docMk/>
            <pc:sldMk cId="3737960134" sldId="372"/>
            <ac:spMk id="13" creationId="{282CE583-EFDC-7A4F-9CDA-E635ADD8A26D}"/>
          </ac:spMkLst>
        </pc:spChg>
        <pc:spChg chg="mod">
          <ac:chgData name="Rentia Keyser" userId="04c70dde-4979-4d25-a044-9a0ebfdf364c" providerId="ADAL" clId="{FC5D1F7D-FB83-D741-A243-AE28D53E7D50}" dt="2020-05-13T14:56:20.658" v="2235" actId="1076"/>
          <ac:spMkLst>
            <pc:docMk/>
            <pc:sldMk cId="3737960134" sldId="372"/>
            <ac:spMk id="14" creationId="{EBFB8B55-D781-6346-A4D7-3DD959295494}"/>
          </ac:spMkLst>
        </pc:spChg>
        <pc:spChg chg="mod">
          <ac:chgData name="Rentia Keyser" userId="04c70dde-4979-4d25-a044-9a0ebfdf364c" providerId="ADAL" clId="{FC5D1F7D-FB83-D741-A243-AE28D53E7D50}" dt="2020-05-13T14:56:09.953" v="2233" actId="404"/>
          <ac:spMkLst>
            <pc:docMk/>
            <pc:sldMk cId="3737960134" sldId="372"/>
            <ac:spMk id="17" creationId="{B0B398CD-6A2E-D74C-8972-640A40AFE2BD}"/>
          </ac:spMkLst>
        </pc:spChg>
        <pc:spChg chg="mod">
          <ac:chgData name="Rentia Keyser" userId="04c70dde-4979-4d25-a044-9a0ebfdf364c" providerId="ADAL" clId="{FC5D1F7D-FB83-D741-A243-AE28D53E7D50}" dt="2020-05-13T14:56:26.273" v="2237" actId="1076"/>
          <ac:spMkLst>
            <pc:docMk/>
            <pc:sldMk cId="3737960134" sldId="372"/>
            <ac:spMk id="18" creationId="{C841F3C4-2AA1-364B-9762-794C71FECA0D}"/>
          </ac:spMkLst>
        </pc:spChg>
        <pc:spChg chg="mod">
          <ac:chgData name="Rentia Keyser" userId="04c70dde-4979-4d25-a044-9a0ebfdf364c" providerId="ADAL" clId="{FC5D1F7D-FB83-D741-A243-AE28D53E7D50}" dt="2020-05-13T14:56:09.953" v="2233" actId="404"/>
          <ac:spMkLst>
            <pc:docMk/>
            <pc:sldMk cId="3737960134" sldId="372"/>
            <ac:spMk id="21" creationId="{840DB506-0C42-AF45-9CC5-3729EA669339}"/>
          </ac:spMkLst>
        </pc:spChg>
        <pc:spChg chg="mod">
          <ac:chgData name="Rentia Keyser" userId="04c70dde-4979-4d25-a044-9a0ebfdf364c" providerId="ADAL" clId="{FC5D1F7D-FB83-D741-A243-AE28D53E7D50}" dt="2020-05-13T14:56:32.707" v="2239" actId="1076"/>
          <ac:spMkLst>
            <pc:docMk/>
            <pc:sldMk cId="3737960134" sldId="372"/>
            <ac:spMk id="22" creationId="{9195B364-8D77-F54D-88D3-51652472DEEC}"/>
          </ac:spMkLst>
        </pc:spChg>
        <pc:spChg chg="mod">
          <ac:chgData name="Rentia Keyser" userId="04c70dde-4979-4d25-a044-9a0ebfdf364c" providerId="ADAL" clId="{FC5D1F7D-FB83-D741-A243-AE28D53E7D50}" dt="2020-05-13T14:56:09.953" v="2233" actId="404"/>
          <ac:spMkLst>
            <pc:docMk/>
            <pc:sldMk cId="3737960134" sldId="372"/>
            <ac:spMk id="25" creationId="{C78A9732-9BF2-4247-8BDE-CEA61EC69118}"/>
          </ac:spMkLst>
        </pc:spChg>
        <pc:spChg chg="mod">
          <ac:chgData name="Rentia Keyser" userId="04c70dde-4979-4d25-a044-9a0ebfdf364c" providerId="ADAL" clId="{FC5D1F7D-FB83-D741-A243-AE28D53E7D50}" dt="2020-05-13T14:56:37.535" v="2241" actId="1076"/>
          <ac:spMkLst>
            <pc:docMk/>
            <pc:sldMk cId="3737960134" sldId="372"/>
            <ac:spMk id="26" creationId="{9B6C1F24-9EF2-C448-83FF-7441763FD8A1}"/>
          </ac:spMkLst>
        </pc:spChg>
        <pc:grpChg chg="mod">
          <ac:chgData name="Rentia Keyser" userId="04c70dde-4979-4d25-a044-9a0ebfdf364c" providerId="ADAL" clId="{FC5D1F7D-FB83-D741-A243-AE28D53E7D50}" dt="2020-05-13T14:55:57.957" v="2231" actId="1076"/>
          <ac:grpSpMkLst>
            <pc:docMk/>
            <pc:sldMk cId="3737960134" sldId="372"/>
            <ac:grpSpMk id="11" creationId="{95F6D6B2-9FBC-664F-B3DB-1CF80D0CC967}"/>
          </ac:grpSpMkLst>
        </pc:grpChg>
        <pc:grpChg chg="mod">
          <ac:chgData name="Rentia Keyser" userId="04c70dde-4979-4d25-a044-9a0ebfdf364c" providerId="ADAL" clId="{FC5D1F7D-FB83-D741-A243-AE28D53E7D50}" dt="2020-05-13T14:55:57.957" v="2231" actId="1076"/>
          <ac:grpSpMkLst>
            <pc:docMk/>
            <pc:sldMk cId="3737960134" sldId="372"/>
            <ac:grpSpMk id="15" creationId="{FA61A5F1-4AD3-5B4D-9B7E-4348941DE979}"/>
          </ac:grpSpMkLst>
        </pc:grpChg>
        <pc:grpChg chg="mod">
          <ac:chgData name="Rentia Keyser" userId="04c70dde-4979-4d25-a044-9a0ebfdf364c" providerId="ADAL" clId="{FC5D1F7D-FB83-D741-A243-AE28D53E7D50}" dt="2020-05-13T14:55:57.957" v="2231" actId="1076"/>
          <ac:grpSpMkLst>
            <pc:docMk/>
            <pc:sldMk cId="3737960134" sldId="372"/>
            <ac:grpSpMk id="19" creationId="{0A6387BF-BBCE-7B41-8D2A-10402FF4C310}"/>
          </ac:grpSpMkLst>
        </pc:grpChg>
        <pc:grpChg chg="mod">
          <ac:chgData name="Rentia Keyser" userId="04c70dde-4979-4d25-a044-9a0ebfdf364c" providerId="ADAL" clId="{FC5D1F7D-FB83-D741-A243-AE28D53E7D50}" dt="2020-05-13T14:55:57.957" v="2231" actId="1076"/>
          <ac:grpSpMkLst>
            <pc:docMk/>
            <pc:sldMk cId="3737960134" sldId="372"/>
            <ac:grpSpMk id="23" creationId="{F2147491-145C-1244-94A7-866EE138666A}"/>
          </ac:grpSpMkLst>
        </pc:grpChg>
        <pc:picChg chg="add mod">
          <ac:chgData name="Rentia Keyser" userId="04c70dde-4979-4d25-a044-9a0ebfdf364c" providerId="ADAL" clId="{FC5D1F7D-FB83-D741-A243-AE28D53E7D50}" dt="2020-05-13T14:36:47.872" v="2126"/>
          <ac:picMkLst>
            <pc:docMk/>
            <pc:sldMk cId="3737960134" sldId="372"/>
            <ac:picMk id="9" creationId="{74800C5C-9D09-2541-BB25-61B30AF04260}"/>
          </ac:picMkLst>
        </pc:picChg>
        <pc:picChg chg="del">
          <ac:chgData name="Rentia Keyser" userId="04c70dde-4979-4d25-a044-9a0ebfdf364c" providerId="ADAL" clId="{FC5D1F7D-FB83-D741-A243-AE28D53E7D50}" dt="2020-05-13T14:36:47.451" v="2125" actId="478"/>
          <ac:picMkLst>
            <pc:docMk/>
            <pc:sldMk cId="3737960134" sldId="372"/>
            <ac:picMk id="10" creationId="{D180D6D8-A051-4D4C-90D3-A7D683BE2DCA}"/>
          </ac:picMkLst>
        </pc:picChg>
      </pc:sldChg>
      <pc:sldChg chg="addSp delSp modSp add">
        <pc:chgData name="Rentia Keyser" userId="04c70dde-4979-4d25-a044-9a0ebfdf364c" providerId="ADAL" clId="{FC5D1F7D-FB83-D741-A243-AE28D53E7D50}" dt="2020-05-13T15:26:03.922" v="2475" actId="478"/>
        <pc:sldMkLst>
          <pc:docMk/>
          <pc:sldMk cId="604583810" sldId="373"/>
        </pc:sldMkLst>
        <pc:spChg chg="mod">
          <ac:chgData name="Rentia Keyser" userId="04c70dde-4979-4d25-a044-9a0ebfdf364c" providerId="ADAL" clId="{FC5D1F7D-FB83-D741-A243-AE28D53E7D50}" dt="2020-05-13T15:12:50.139" v="2324" actId="20577"/>
          <ac:spMkLst>
            <pc:docMk/>
            <pc:sldMk cId="604583810" sldId="373"/>
            <ac:spMk id="3" creationId="{4F983767-DA58-4B27-9C9B-AA3E251B9747}"/>
          </ac:spMkLst>
        </pc:spChg>
        <pc:spChg chg="mod">
          <ac:chgData name="Rentia Keyser" userId="04c70dde-4979-4d25-a044-9a0ebfdf364c" providerId="ADAL" clId="{FC5D1F7D-FB83-D741-A243-AE28D53E7D50}" dt="2020-05-13T15:14:09.508" v="2347" actId="1076"/>
          <ac:spMkLst>
            <pc:docMk/>
            <pc:sldMk cId="604583810" sldId="373"/>
            <ac:spMk id="7" creationId="{C86429DB-AC36-8C46-9323-36747A831BF7}"/>
          </ac:spMkLst>
        </pc:spChg>
        <pc:spChg chg="del">
          <ac:chgData name="Rentia Keyser" userId="04c70dde-4979-4d25-a044-9a0ebfdf364c" providerId="ADAL" clId="{FC5D1F7D-FB83-D741-A243-AE28D53E7D50}" dt="2020-05-13T15:12:29.261" v="2275" actId="478"/>
          <ac:spMkLst>
            <pc:docMk/>
            <pc:sldMk cId="604583810" sldId="373"/>
            <ac:spMk id="14" creationId="{EBFB8B55-D781-6346-A4D7-3DD959295494}"/>
          </ac:spMkLst>
        </pc:spChg>
        <pc:spChg chg="del">
          <ac:chgData name="Rentia Keyser" userId="04c70dde-4979-4d25-a044-9a0ebfdf364c" providerId="ADAL" clId="{FC5D1F7D-FB83-D741-A243-AE28D53E7D50}" dt="2020-05-13T15:12:30.877" v="2276" actId="478"/>
          <ac:spMkLst>
            <pc:docMk/>
            <pc:sldMk cId="604583810" sldId="373"/>
            <ac:spMk id="18" creationId="{C841F3C4-2AA1-364B-9762-794C71FECA0D}"/>
          </ac:spMkLst>
        </pc:spChg>
        <pc:spChg chg="del">
          <ac:chgData name="Rentia Keyser" userId="04c70dde-4979-4d25-a044-9a0ebfdf364c" providerId="ADAL" clId="{FC5D1F7D-FB83-D741-A243-AE28D53E7D50}" dt="2020-05-13T15:12:30.877" v="2276" actId="478"/>
          <ac:spMkLst>
            <pc:docMk/>
            <pc:sldMk cId="604583810" sldId="373"/>
            <ac:spMk id="22" creationId="{9195B364-8D77-F54D-88D3-51652472DEEC}"/>
          </ac:spMkLst>
        </pc:spChg>
        <pc:spChg chg="del">
          <ac:chgData name="Rentia Keyser" userId="04c70dde-4979-4d25-a044-9a0ebfdf364c" providerId="ADAL" clId="{FC5D1F7D-FB83-D741-A243-AE28D53E7D50}" dt="2020-05-13T15:12:32.221" v="2278" actId="478"/>
          <ac:spMkLst>
            <pc:docMk/>
            <pc:sldMk cId="604583810" sldId="373"/>
            <ac:spMk id="26" creationId="{9B6C1F24-9EF2-C448-83FF-7441763FD8A1}"/>
          </ac:spMkLst>
        </pc:spChg>
        <pc:grpChg chg="del">
          <ac:chgData name="Rentia Keyser" userId="04c70dde-4979-4d25-a044-9a0ebfdf364c" providerId="ADAL" clId="{FC5D1F7D-FB83-D741-A243-AE28D53E7D50}" dt="2020-05-13T15:12:31.429" v="2277" actId="478"/>
          <ac:grpSpMkLst>
            <pc:docMk/>
            <pc:sldMk cId="604583810" sldId="373"/>
            <ac:grpSpMk id="11" creationId="{95F6D6B2-9FBC-664F-B3DB-1CF80D0CC967}"/>
          </ac:grpSpMkLst>
        </pc:grpChg>
        <pc:grpChg chg="del">
          <ac:chgData name="Rentia Keyser" userId="04c70dde-4979-4d25-a044-9a0ebfdf364c" providerId="ADAL" clId="{FC5D1F7D-FB83-D741-A243-AE28D53E7D50}" dt="2020-05-13T15:12:30.877" v="2276" actId="478"/>
          <ac:grpSpMkLst>
            <pc:docMk/>
            <pc:sldMk cId="604583810" sldId="373"/>
            <ac:grpSpMk id="15" creationId="{FA61A5F1-4AD3-5B4D-9B7E-4348941DE979}"/>
          </ac:grpSpMkLst>
        </pc:grpChg>
        <pc:grpChg chg="del">
          <ac:chgData name="Rentia Keyser" userId="04c70dde-4979-4d25-a044-9a0ebfdf364c" providerId="ADAL" clId="{FC5D1F7D-FB83-D741-A243-AE28D53E7D50}" dt="2020-05-13T15:12:30.877" v="2276" actId="478"/>
          <ac:grpSpMkLst>
            <pc:docMk/>
            <pc:sldMk cId="604583810" sldId="373"/>
            <ac:grpSpMk id="19" creationId="{0A6387BF-BBCE-7B41-8D2A-10402FF4C310}"/>
          </ac:grpSpMkLst>
        </pc:grpChg>
        <pc:grpChg chg="del">
          <ac:chgData name="Rentia Keyser" userId="04c70dde-4979-4d25-a044-9a0ebfdf364c" providerId="ADAL" clId="{FC5D1F7D-FB83-D741-A243-AE28D53E7D50}" dt="2020-05-13T15:12:30.877" v="2276" actId="478"/>
          <ac:grpSpMkLst>
            <pc:docMk/>
            <pc:sldMk cId="604583810" sldId="373"/>
            <ac:grpSpMk id="23" creationId="{F2147491-145C-1244-94A7-866EE138666A}"/>
          </ac:grpSpMkLst>
        </pc:grpChg>
        <pc:picChg chg="add del mod">
          <ac:chgData name="Rentia Keyser" userId="04c70dde-4979-4d25-a044-9a0ebfdf364c" providerId="ADAL" clId="{FC5D1F7D-FB83-D741-A243-AE28D53E7D50}" dt="2020-05-13T15:26:03.922" v="2475" actId="478"/>
          <ac:picMkLst>
            <pc:docMk/>
            <pc:sldMk cId="604583810" sldId="373"/>
            <ac:picMk id="4" creationId="{0223750D-A537-5444-86DE-10CD6A2E9E81}"/>
          </ac:picMkLst>
        </pc:picChg>
        <pc:picChg chg="del">
          <ac:chgData name="Rentia Keyser" userId="04c70dde-4979-4d25-a044-9a0ebfdf364c" providerId="ADAL" clId="{FC5D1F7D-FB83-D741-A243-AE28D53E7D50}" dt="2020-05-13T15:12:35.974" v="2279" actId="478"/>
          <ac:picMkLst>
            <pc:docMk/>
            <pc:sldMk cId="604583810" sldId="373"/>
            <ac:picMk id="9" creationId="{74800C5C-9D09-2541-BB25-61B30AF04260}"/>
          </ac:picMkLst>
        </pc:picChg>
        <pc:picChg chg="add mod">
          <ac:chgData name="Rentia Keyser" userId="04c70dde-4979-4d25-a044-9a0ebfdf364c" providerId="ADAL" clId="{FC5D1F7D-FB83-D741-A243-AE28D53E7D50}" dt="2020-05-13T15:14:20.364" v="2352" actId="1076"/>
          <ac:picMkLst>
            <pc:docMk/>
            <pc:sldMk cId="604583810" sldId="373"/>
            <ac:picMk id="27" creationId="{A0D05FCB-C56E-C643-B8AE-ECA0DC496432}"/>
          </ac:picMkLst>
        </pc:picChg>
      </pc:sldChg>
      <pc:sldChg chg="addSp delSp modSp add ord">
        <pc:chgData name="Rentia Keyser" userId="04c70dde-4979-4d25-a044-9a0ebfdf364c" providerId="ADAL" clId="{FC5D1F7D-FB83-D741-A243-AE28D53E7D50}" dt="2020-05-13T15:16:02.866" v="2366"/>
        <pc:sldMkLst>
          <pc:docMk/>
          <pc:sldMk cId="53808634" sldId="374"/>
        </pc:sldMkLst>
        <pc:spChg chg="mod">
          <ac:chgData name="Rentia Keyser" userId="04c70dde-4979-4d25-a044-9a0ebfdf364c" providerId="ADAL" clId="{FC5D1F7D-FB83-D741-A243-AE28D53E7D50}" dt="2020-05-13T15:15:44.065" v="2365" actId="14100"/>
          <ac:spMkLst>
            <pc:docMk/>
            <pc:sldMk cId="53808634" sldId="374"/>
            <ac:spMk id="7" creationId="{C86429DB-AC36-8C46-9323-36747A831BF7}"/>
          </ac:spMkLst>
        </pc:spChg>
        <pc:picChg chg="add mod">
          <ac:chgData name="Rentia Keyser" userId="04c70dde-4979-4d25-a044-9a0ebfdf364c" providerId="ADAL" clId="{FC5D1F7D-FB83-D741-A243-AE28D53E7D50}" dt="2020-05-13T15:16:02.866" v="2366"/>
          <ac:picMkLst>
            <pc:docMk/>
            <pc:sldMk cId="53808634" sldId="374"/>
            <ac:picMk id="2" creationId="{8E12227E-CD37-124F-817F-82091FBC628A}"/>
          </ac:picMkLst>
        </pc:picChg>
        <pc:picChg chg="add mod">
          <ac:chgData name="Rentia Keyser" userId="04c70dde-4979-4d25-a044-9a0ebfdf364c" providerId="ADAL" clId="{FC5D1F7D-FB83-D741-A243-AE28D53E7D50}" dt="2020-05-13T15:15:21.497" v="2360" actId="1076"/>
          <ac:picMkLst>
            <pc:docMk/>
            <pc:sldMk cId="53808634" sldId="374"/>
            <ac:picMk id="9" creationId="{46460E76-2184-1949-82C5-AAEAA8F58713}"/>
          </ac:picMkLst>
        </pc:picChg>
        <pc:picChg chg="del">
          <ac:chgData name="Rentia Keyser" userId="04c70dde-4979-4d25-a044-9a0ebfdf364c" providerId="ADAL" clId="{FC5D1F7D-FB83-D741-A243-AE28D53E7D50}" dt="2020-05-13T15:15:23.216" v="2361" actId="478"/>
          <ac:picMkLst>
            <pc:docMk/>
            <pc:sldMk cId="53808634" sldId="374"/>
            <ac:picMk id="16" creationId="{A819C764-4030-1D4E-9DC9-288B50C56EFB}"/>
          </ac:picMkLst>
        </pc:picChg>
      </pc:sldChg>
      <pc:sldChg chg="add del">
        <pc:chgData name="Rentia Keyser" userId="04c70dde-4979-4d25-a044-9a0ebfdf364c" providerId="ADAL" clId="{FC5D1F7D-FB83-D741-A243-AE28D53E7D50}" dt="2020-05-13T15:14:57.471" v="2354" actId="2696"/>
        <pc:sldMkLst>
          <pc:docMk/>
          <pc:sldMk cId="3783736885" sldId="374"/>
        </pc:sldMkLst>
      </pc:sldChg>
      <pc:sldChg chg="addSp delSp modSp add mod ord modClrScheme chgLayout">
        <pc:chgData name="Rentia Keyser" userId="04c70dde-4979-4d25-a044-9a0ebfdf364c" providerId="ADAL" clId="{FC5D1F7D-FB83-D741-A243-AE28D53E7D50}" dt="2020-05-13T15:21:39.401" v="2467" actId="1076"/>
        <pc:sldMkLst>
          <pc:docMk/>
          <pc:sldMk cId="134731466" sldId="375"/>
        </pc:sldMkLst>
        <pc:spChg chg="mod ord">
          <ac:chgData name="Rentia Keyser" userId="04c70dde-4979-4d25-a044-9a0ebfdf364c" providerId="ADAL" clId="{FC5D1F7D-FB83-D741-A243-AE28D53E7D50}" dt="2020-05-13T15:21:19.165" v="2453" actId="700"/>
          <ac:spMkLst>
            <pc:docMk/>
            <pc:sldMk cId="134731466" sldId="375"/>
            <ac:spMk id="3" creationId="{4F983767-DA58-4B27-9C9B-AA3E251B9747}"/>
          </ac:spMkLst>
        </pc:spChg>
        <pc:spChg chg="add del mod ord">
          <ac:chgData name="Rentia Keyser" userId="04c70dde-4979-4d25-a044-9a0ebfdf364c" providerId="ADAL" clId="{FC5D1F7D-FB83-D741-A243-AE28D53E7D50}" dt="2020-05-13T15:21:19.165" v="2453" actId="700"/>
          <ac:spMkLst>
            <pc:docMk/>
            <pc:sldMk cId="134731466" sldId="375"/>
            <ac:spMk id="6" creationId="{4444C9F8-13BD-8440-AE4B-7FAE57358C15}"/>
          </ac:spMkLst>
        </pc:spChg>
        <pc:spChg chg="mod ord">
          <ac:chgData name="Rentia Keyser" userId="04c70dde-4979-4d25-a044-9a0ebfdf364c" providerId="ADAL" clId="{FC5D1F7D-FB83-D741-A243-AE28D53E7D50}" dt="2020-05-13T15:21:19.165" v="2453" actId="700"/>
          <ac:spMkLst>
            <pc:docMk/>
            <pc:sldMk cId="134731466" sldId="375"/>
            <ac:spMk id="7" creationId="{C86429DB-AC36-8C46-9323-36747A831BF7}"/>
          </ac:spMkLst>
        </pc:spChg>
        <pc:spChg chg="add del mod ord">
          <ac:chgData name="Rentia Keyser" userId="04c70dde-4979-4d25-a044-9a0ebfdf364c" providerId="ADAL" clId="{FC5D1F7D-FB83-D741-A243-AE28D53E7D50}" dt="2020-05-13T15:21:19.165" v="2453" actId="700"/>
          <ac:spMkLst>
            <pc:docMk/>
            <pc:sldMk cId="134731466" sldId="375"/>
            <ac:spMk id="8" creationId="{A3CDE4AE-32F0-B24C-BF27-25320974173C}"/>
          </ac:spMkLst>
        </pc:spChg>
        <pc:spChg chg="del">
          <ac:chgData name="Rentia Keyser" userId="04c70dde-4979-4d25-a044-9a0ebfdf364c" providerId="ADAL" clId="{FC5D1F7D-FB83-D741-A243-AE28D53E7D50}" dt="2020-05-13T15:18:03.614" v="2397" actId="478"/>
          <ac:spMkLst>
            <pc:docMk/>
            <pc:sldMk cId="134731466" sldId="375"/>
            <ac:spMk id="14" creationId="{EBFB8B55-D781-6346-A4D7-3DD959295494}"/>
          </ac:spMkLst>
        </pc:spChg>
        <pc:spChg chg="del">
          <ac:chgData name="Rentia Keyser" userId="04c70dde-4979-4d25-a044-9a0ebfdf364c" providerId="ADAL" clId="{FC5D1F7D-FB83-D741-A243-AE28D53E7D50}" dt="2020-05-13T15:18:03.614" v="2397" actId="478"/>
          <ac:spMkLst>
            <pc:docMk/>
            <pc:sldMk cId="134731466" sldId="375"/>
            <ac:spMk id="18" creationId="{C841F3C4-2AA1-364B-9762-794C71FECA0D}"/>
          </ac:spMkLst>
        </pc:spChg>
        <pc:spChg chg="del">
          <ac:chgData name="Rentia Keyser" userId="04c70dde-4979-4d25-a044-9a0ebfdf364c" providerId="ADAL" clId="{FC5D1F7D-FB83-D741-A243-AE28D53E7D50}" dt="2020-05-13T15:18:03.614" v="2397" actId="478"/>
          <ac:spMkLst>
            <pc:docMk/>
            <pc:sldMk cId="134731466" sldId="375"/>
            <ac:spMk id="22" creationId="{9195B364-8D77-F54D-88D3-51652472DEEC}"/>
          </ac:spMkLst>
        </pc:spChg>
        <pc:spChg chg="del">
          <ac:chgData name="Rentia Keyser" userId="04c70dde-4979-4d25-a044-9a0ebfdf364c" providerId="ADAL" clId="{FC5D1F7D-FB83-D741-A243-AE28D53E7D50}" dt="2020-05-13T15:18:03.614" v="2397" actId="478"/>
          <ac:spMkLst>
            <pc:docMk/>
            <pc:sldMk cId="134731466" sldId="375"/>
            <ac:spMk id="26" creationId="{9B6C1F24-9EF2-C448-83FF-7441763FD8A1}"/>
          </ac:spMkLst>
        </pc:spChg>
        <pc:spChg chg="add mod">
          <ac:chgData name="Rentia Keyser" userId="04c70dde-4979-4d25-a044-9a0ebfdf364c" providerId="ADAL" clId="{FC5D1F7D-FB83-D741-A243-AE28D53E7D50}" dt="2020-05-13T15:18:27.861" v="2401" actId="164"/>
          <ac:spMkLst>
            <pc:docMk/>
            <pc:sldMk cId="134731466" sldId="375"/>
            <ac:spMk id="27" creationId="{F799C084-DC6B-3845-8E23-B232F251D036}"/>
          </ac:spMkLst>
        </pc:spChg>
        <pc:spChg chg="add mod">
          <ac:chgData name="Rentia Keyser" userId="04c70dde-4979-4d25-a044-9a0ebfdf364c" providerId="ADAL" clId="{FC5D1F7D-FB83-D741-A243-AE28D53E7D50}" dt="2020-05-13T15:18:27.861" v="2401" actId="164"/>
          <ac:spMkLst>
            <pc:docMk/>
            <pc:sldMk cId="134731466" sldId="375"/>
            <ac:spMk id="28" creationId="{5C9FAAAF-2056-7D43-A881-EDE49642046B}"/>
          </ac:spMkLst>
        </pc:spChg>
        <pc:spChg chg="add mod">
          <ac:chgData name="Rentia Keyser" userId="04c70dde-4979-4d25-a044-9a0ebfdf364c" providerId="ADAL" clId="{FC5D1F7D-FB83-D741-A243-AE28D53E7D50}" dt="2020-05-13T15:21:39.401" v="2467" actId="1076"/>
          <ac:spMkLst>
            <pc:docMk/>
            <pc:sldMk cId="134731466" sldId="375"/>
            <ac:spMk id="30" creationId="{EEBD2855-E1FB-554B-A2BA-A2B57BAAFA99}"/>
          </ac:spMkLst>
        </pc:spChg>
        <pc:grpChg chg="add del mod">
          <ac:chgData name="Rentia Keyser" userId="04c70dde-4979-4d25-a044-9a0ebfdf364c" providerId="ADAL" clId="{FC5D1F7D-FB83-D741-A243-AE28D53E7D50}" dt="2020-05-13T15:18:39.103" v="2407"/>
          <ac:grpSpMkLst>
            <pc:docMk/>
            <pc:sldMk cId="134731466" sldId="375"/>
            <ac:grpSpMk id="2" creationId="{38E531A9-B802-3943-9BDE-5E6E1505D69D}"/>
          </ac:grpSpMkLst>
        </pc:grpChg>
        <pc:grpChg chg="del">
          <ac:chgData name="Rentia Keyser" userId="04c70dde-4979-4d25-a044-9a0ebfdf364c" providerId="ADAL" clId="{FC5D1F7D-FB83-D741-A243-AE28D53E7D50}" dt="2020-05-13T15:18:09.094" v="2398" actId="478"/>
          <ac:grpSpMkLst>
            <pc:docMk/>
            <pc:sldMk cId="134731466" sldId="375"/>
            <ac:grpSpMk id="11" creationId="{95F6D6B2-9FBC-664F-B3DB-1CF80D0CC967}"/>
          </ac:grpSpMkLst>
        </pc:grpChg>
        <pc:grpChg chg="del">
          <ac:chgData name="Rentia Keyser" userId="04c70dde-4979-4d25-a044-9a0ebfdf364c" providerId="ADAL" clId="{FC5D1F7D-FB83-D741-A243-AE28D53E7D50}" dt="2020-05-13T15:18:03.614" v="2397" actId="478"/>
          <ac:grpSpMkLst>
            <pc:docMk/>
            <pc:sldMk cId="134731466" sldId="375"/>
            <ac:grpSpMk id="15" creationId="{FA61A5F1-4AD3-5B4D-9B7E-4348941DE979}"/>
          </ac:grpSpMkLst>
        </pc:grpChg>
        <pc:grpChg chg="del">
          <ac:chgData name="Rentia Keyser" userId="04c70dde-4979-4d25-a044-9a0ebfdf364c" providerId="ADAL" clId="{FC5D1F7D-FB83-D741-A243-AE28D53E7D50}" dt="2020-05-13T15:18:03.614" v="2397" actId="478"/>
          <ac:grpSpMkLst>
            <pc:docMk/>
            <pc:sldMk cId="134731466" sldId="375"/>
            <ac:grpSpMk id="19" creationId="{0A6387BF-BBCE-7B41-8D2A-10402FF4C310}"/>
          </ac:grpSpMkLst>
        </pc:grpChg>
        <pc:grpChg chg="del">
          <ac:chgData name="Rentia Keyser" userId="04c70dde-4979-4d25-a044-9a0ebfdf364c" providerId="ADAL" clId="{FC5D1F7D-FB83-D741-A243-AE28D53E7D50}" dt="2020-05-13T15:18:03.614" v="2397" actId="478"/>
          <ac:grpSpMkLst>
            <pc:docMk/>
            <pc:sldMk cId="134731466" sldId="375"/>
            <ac:grpSpMk id="23" creationId="{F2147491-145C-1244-94A7-866EE138666A}"/>
          </ac:grpSpMkLst>
        </pc:grpChg>
        <pc:picChg chg="add del">
          <ac:chgData name="Rentia Keyser" userId="04c70dde-4979-4d25-a044-9a0ebfdf364c" providerId="ADAL" clId="{FC5D1F7D-FB83-D741-A243-AE28D53E7D50}" dt="2020-05-13T15:21:18.471" v="2452" actId="478"/>
          <ac:picMkLst>
            <pc:docMk/>
            <pc:sldMk cId="134731466" sldId="375"/>
            <ac:picMk id="9" creationId="{74800C5C-9D09-2541-BB25-61B30AF04260}"/>
          </ac:picMkLst>
        </pc:picChg>
        <pc:picChg chg="add del mod">
          <ac:chgData name="Rentia Keyser" userId="04c70dde-4979-4d25-a044-9a0ebfdf364c" providerId="ADAL" clId="{FC5D1F7D-FB83-D741-A243-AE28D53E7D50}" dt="2020-05-13T15:21:18.282" v="2451"/>
          <ac:picMkLst>
            <pc:docMk/>
            <pc:sldMk cId="134731466" sldId="375"/>
            <ac:picMk id="29" creationId="{5B145C1E-49AA-5746-B912-770FD420DE33}"/>
          </ac:picMkLst>
        </pc:picChg>
      </pc:sldChg>
      <pc:sldChg chg="add del">
        <pc:chgData name="Rentia Keyser" userId="04c70dde-4979-4d25-a044-9a0ebfdf364c" providerId="ADAL" clId="{FC5D1F7D-FB83-D741-A243-AE28D53E7D50}" dt="2020-05-13T15:17:29.042" v="2368" actId="2696"/>
        <pc:sldMkLst>
          <pc:docMk/>
          <pc:sldMk cId="3843442627" sldId="375"/>
        </pc:sldMkLst>
      </pc:sldChg>
      <pc:sldMasterChg chg="addSldLayout delSldLayout modSldLayout sldLayoutOrd">
        <pc:chgData name="Rentia Keyser" userId="04c70dde-4979-4d25-a044-9a0ebfdf364c" providerId="ADAL" clId="{FC5D1F7D-FB83-D741-A243-AE28D53E7D50}" dt="2020-05-13T16:17:45.350" v="2536" actId="170"/>
        <pc:sldMasterMkLst>
          <pc:docMk/>
          <pc:sldMasterMk cId="4148217768" sldId="2147483648"/>
        </pc:sldMasterMkLst>
        <pc:sldLayoutChg chg="modSp add del">
          <pc:chgData name="Rentia Keyser" userId="04c70dde-4979-4d25-a044-9a0ebfdf364c" providerId="ADAL" clId="{FC5D1F7D-FB83-D741-A243-AE28D53E7D50}" dt="2020-05-13T10:17:21.486" v="1273" actId="2696"/>
          <pc:sldLayoutMkLst>
            <pc:docMk/>
            <pc:sldMasterMk cId="4148217768" sldId="2147483648"/>
            <pc:sldLayoutMk cId="2027794960" sldId="2147483662"/>
          </pc:sldLayoutMkLst>
          <pc:spChg chg="mod">
            <ac:chgData name="Rentia Keyser" userId="04c70dde-4979-4d25-a044-9a0ebfdf364c" providerId="ADAL" clId="{FC5D1F7D-FB83-D741-A243-AE28D53E7D50}" dt="2020-05-12T10:40:37.502" v="34" actId="2711"/>
            <ac:spMkLst>
              <pc:docMk/>
              <pc:sldMasterMk cId="4148217768" sldId="2147483648"/>
              <pc:sldLayoutMk cId="2027794960" sldId="2147483662"/>
              <ac:spMk id="9" creationId="{0C2D02BD-F318-3841-BF64-23ADFDC53F39}"/>
            </ac:spMkLst>
          </pc:spChg>
          <pc:spChg chg="mod">
            <ac:chgData name="Rentia Keyser" userId="04c70dde-4979-4d25-a044-9a0ebfdf364c" providerId="ADAL" clId="{FC5D1F7D-FB83-D741-A243-AE28D53E7D50}" dt="2020-05-12T10:45:32.484" v="98" actId="255"/>
            <ac:spMkLst>
              <pc:docMk/>
              <pc:sldMasterMk cId="4148217768" sldId="2147483648"/>
              <pc:sldLayoutMk cId="2027794960" sldId="2147483662"/>
              <ac:spMk id="10" creationId="{0821C704-CDA4-664A-8DDC-80D06C938196}"/>
            </ac:spMkLst>
          </pc:spChg>
        </pc:sldLayoutChg>
        <pc:sldLayoutChg chg="delSp modSp">
          <pc:chgData name="Rentia Keyser" userId="04c70dde-4979-4d25-a044-9a0ebfdf364c" providerId="ADAL" clId="{FC5D1F7D-FB83-D741-A243-AE28D53E7D50}" dt="2020-05-13T15:10:09.968" v="2266" actId="207"/>
          <pc:sldLayoutMkLst>
            <pc:docMk/>
            <pc:sldMasterMk cId="4148217768" sldId="2147483648"/>
            <pc:sldLayoutMk cId="72759465" sldId="2147483663"/>
          </pc:sldLayoutMkLst>
          <pc:spChg chg="mod">
            <ac:chgData name="Rentia Keyser" userId="04c70dde-4979-4d25-a044-9a0ebfdf364c" providerId="ADAL" clId="{FC5D1F7D-FB83-D741-A243-AE28D53E7D50}" dt="2020-05-13T15:10:09.968" v="2266" actId="207"/>
            <ac:spMkLst>
              <pc:docMk/>
              <pc:sldMasterMk cId="4148217768" sldId="2147483648"/>
              <pc:sldLayoutMk cId="72759465" sldId="2147483663"/>
              <ac:spMk id="5" creationId="{87DA89E7-079A-3348-B98D-C910BC2F96E6}"/>
            </ac:spMkLst>
          </pc:spChg>
          <pc:spChg chg="mod">
            <ac:chgData name="Rentia Keyser" userId="04c70dde-4979-4d25-a044-9a0ebfdf364c" providerId="ADAL" clId="{FC5D1F7D-FB83-D741-A243-AE28D53E7D50}" dt="2020-05-12T10:45:23.542" v="94" actId="255"/>
            <ac:spMkLst>
              <pc:docMk/>
              <pc:sldMasterMk cId="4148217768" sldId="2147483648"/>
              <pc:sldLayoutMk cId="72759465" sldId="2147483663"/>
              <ac:spMk id="8" creationId="{AE474FB5-0EDD-9445-95C0-9A064B2C2796}"/>
            </ac:spMkLst>
          </pc:spChg>
          <pc:spChg chg="del">
            <ac:chgData name="Rentia Keyser" userId="04c70dde-4979-4d25-a044-9a0ebfdf364c" providerId="ADAL" clId="{FC5D1F7D-FB83-D741-A243-AE28D53E7D50}" dt="2020-05-13T15:09:51.825" v="2265" actId="478"/>
            <ac:spMkLst>
              <pc:docMk/>
              <pc:sldMasterMk cId="4148217768" sldId="2147483648"/>
              <pc:sldLayoutMk cId="72759465" sldId="2147483663"/>
              <ac:spMk id="11" creationId="{584AEE77-5775-BA42-9D01-0B49ECF56716}"/>
            </ac:spMkLst>
          </pc:spChg>
        </pc:sldLayoutChg>
        <pc:sldLayoutChg chg="modSp">
          <pc:chgData name="Rentia Keyser" userId="04c70dde-4979-4d25-a044-9a0ebfdf364c" providerId="ADAL" clId="{FC5D1F7D-FB83-D741-A243-AE28D53E7D50}" dt="2020-05-12T10:44:57.693" v="90" actId="255"/>
          <pc:sldLayoutMkLst>
            <pc:docMk/>
            <pc:sldMasterMk cId="4148217768" sldId="2147483648"/>
            <pc:sldLayoutMk cId="3749328655" sldId="2147483664"/>
          </pc:sldLayoutMkLst>
          <pc:spChg chg="mod">
            <ac:chgData name="Rentia Keyser" userId="04c70dde-4979-4d25-a044-9a0ebfdf364c" providerId="ADAL" clId="{FC5D1F7D-FB83-D741-A243-AE28D53E7D50}" dt="2020-05-12T10:44:57.693" v="90" actId="255"/>
            <ac:spMkLst>
              <pc:docMk/>
              <pc:sldMasterMk cId="4148217768" sldId="2147483648"/>
              <pc:sldLayoutMk cId="3749328655" sldId="2147483664"/>
              <ac:spMk id="18" creationId="{94D8128F-0620-6045-A908-92F4BE88C6D1}"/>
            </ac:spMkLst>
          </pc:spChg>
        </pc:sldLayoutChg>
        <pc:sldLayoutChg chg="addSp delSp modSp">
          <pc:chgData name="Rentia Keyser" userId="04c70dde-4979-4d25-a044-9a0ebfdf364c" providerId="ADAL" clId="{FC5D1F7D-FB83-D741-A243-AE28D53E7D50}" dt="2020-05-13T12:46:43.445" v="1721" actId="167"/>
          <pc:sldLayoutMkLst>
            <pc:docMk/>
            <pc:sldMasterMk cId="4148217768" sldId="2147483648"/>
            <pc:sldLayoutMk cId="1849426927" sldId="2147483665"/>
          </pc:sldLayoutMkLst>
          <pc:spChg chg="add mod">
            <ac:chgData name="Rentia Keyser" userId="04c70dde-4979-4d25-a044-9a0ebfdf364c" providerId="ADAL" clId="{FC5D1F7D-FB83-D741-A243-AE28D53E7D50}" dt="2020-05-12T10:41:29.077" v="49"/>
            <ac:spMkLst>
              <pc:docMk/>
              <pc:sldMasterMk cId="4148217768" sldId="2147483648"/>
              <pc:sldLayoutMk cId="1849426927" sldId="2147483665"/>
              <ac:spMk id="9" creationId="{B2DE1B9B-9E7F-EE49-BA6C-95355499BB08}"/>
            </ac:spMkLst>
          </pc:spChg>
          <pc:spChg chg="add mod">
            <ac:chgData name="Rentia Keyser" userId="04c70dde-4979-4d25-a044-9a0ebfdf364c" providerId="ADAL" clId="{FC5D1F7D-FB83-D741-A243-AE28D53E7D50}" dt="2020-05-12T10:41:29.077" v="49"/>
            <ac:spMkLst>
              <pc:docMk/>
              <pc:sldMasterMk cId="4148217768" sldId="2147483648"/>
              <pc:sldLayoutMk cId="1849426927" sldId="2147483665"/>
              <ac:spMk id="10" creationId="{08B3549D-D49E-2D40-A947-F8D370383466}"/>
            </ac:spMkLst>
          </pc:spChg>
          <pc:spChg chg="del">
            <ac:chgData name="Rentia Keyser" userId="04c70dde-4979-4d25-a044-9a0ebfdf364c" providerId="ADAL" clId="{FC5D1F7D-FB83-D741-A243-AE28D53E7D50}" dt="2020-05-12T10:41:28.569" v="48" actId="478"/>
            <ac:spMkLst>
              <pc:docMk/>
              <pc:sldMasterMk cId="4148217768" sldId="2147483648"/>
              <pc:sldLayoutMk cId="1849426927" sldId="2147483665"/>
              <ac:spMk id="12" creationId="{AAAF04D7-681F-4C4A-BFFA-7E0F6BF792C8}"/>
            </ac:spMkLst>
          </pc:spChg>
          <pc:spChg chg="del">
            <ac:chgData name="Rentia Keyser" userId="04c70dde-4979-4d25-a044-9a0ebfdf364c" providerId="ADAL" clId="{FC5D1F7D-FB83-D741-A243-AE28D53E7D50}" dt="2020-05-12T10:41:28.569" v="48" actId="478"/>
            <ac:spMkLst>
              <pc:docMk/>
              <pc:sldMasterMk cId="4148217768" sldId="2147483648"/>
              <pc:sldLayoutMk cId="1849426927" sldId="2147483665"/>
              <ac:spMk id="13" creationId="{934E64FB-172D-CA49-845D-847A1B381F9C}"/>
            </ac:spMkLst>
          </pc:spChg>
          <pc:spChg chg="add mod">
            <ac:chgData name="Rentia Keyser" userId="04c70dde-4979-4d25-a044-9a0ebfdf364c" providerId="ADAL" clId="{FC5D1F7D-FB83-D741-A243-AE28D53E7D50}" dt="2020-05-13T12:46:43.445" v="1721" actId="167"/>
            <ac:spMkLst>
              <pc:docMk/>
              <pc:sldMasterMk cId="4148217768" sldId="2147483648"/>
              <pc:sldLayoutMk cId="1849426927" sldId="2147483665"/>
              <ac:spMk id="13" creationId="{D3BDA3D3-86E7-B748-B965-4FCAF525E859}"/>
            </ac:spMkLst>
          </pc:spChg>
          <pc:spChg chg="mod">
            <ac:chgData name="Rentia Keyser" userId="04c70dde-4979-4d25-a044-9a0ebfdf364c" providerId="ADAL" clId="{FC5D1F7D-FB83-D741-A243-AE28D53E7D50}" dt="2020-05-12T10:44:30.538" v="85" actId="255"/>
            <ac:spMkLst>
              <pc:docMk/>
              <pc:sldMasterMk cId="4148217768" sldId="2147483648"/>
              <pc:sldLayoutMk cId="1849426927" sldId="2147483665"/>
              <ac:spMk id="14" creationId="{052A3287-0D3B-4147-AAF3-365172361E78}"/>
            </ac:spMkLst>
          </pc:spChg>
          <pc:picChg chg="del">
            <ac:chgData name="Rentia Keyser" userId="04c70dde-4979-4d25-a044-9a0ebfdf364c" providerId="ADAL" clId="{FC5D1F7D-FB83-D741-A243-AE28D53E7D50}" dt="2020-05-13T12:46:38.877" v="1719" actId="478"/>
            <ac:picMkLst>
              <pc:docMk/>
              <pc:sldMasterMk cId="4148217768" sldId="2147483648"/>
              <pc:sldLayoutMk cId="1849426927" sldId="2147483665"/>
              <ac:picMk id="8" creationId="{3B1394B3-D825-FA47-9C6A-1C953BCBA081}"/>
            </ac:picMkLst>
          </pc:picChg>
          <pc:picChg chg="add mod">
            <ac:chgData name="Rentia Keyser" userId="04c70dde-4979-4d25-a044-9a0ebfdf364c" providerId="ADAL" clId="{FC5D1F7D-FB83-D741-A243-AE28D53E7D50}" dt="2020-05-13T12:46:43.445" v="1721" actId="167"/>
            <ac:picMkLst>
              <pc:docMk/>
              <pc:sldMasterMk cId="4148217768" sldId="2147483648"/>
              <pc:sldLayoutMk cId="1849426927" sldId="2147483665"/>
              <ac:picMk id="12" creationId="{5A5588BB-A1ED-684C-97BB-CBF8B2B7FD87}"/>
            </ac:picMkLst>
          </pc:picChg>
          <pc:picChg chg="add mod">
            <ac:chgData name="Rentia Keyser" userId="04c70dde-4979-4d25-a044-9a0ebfdf364c" providerId="ADAL" clId="{FC5D1F7D-FB83-D741-A243-AE28D53E7D50}" dt="2020-05-13T12:46:43.445" v="1721" actId="167"/>
            <ac:picMkLst>
              <pc:docMk/>
              <pc:sldMasterMk cId="4148217768" sldId="2147483648"/>
              <pc:sldLayoutMk cId="1849426927" sldId="2147483665"/>
              <ac:picMk id="15" creationId="{DEE1AFA5-AFC1-7A46-BB6D-94869AC1D129}"/>
            </ac:picMkLst>
          </pc:picChg>
        </pc:sldLayoutChg>
        <pc:sldLayoutChg chg="addSp delSp modSp">
          <pc:chgData name="Rentia Keyser" userId="04c70dde-4979-4d25-a044-9a0ebfdf364c" providerId="ADAL" clId="{FC5D1F7D-FB83-D741-A243-AE28D53E7D50}" dt="2020-05-12T10:43:47.354" v="77" actId="255"/>
          <pc:sldLayoutMkLst>
            <pc:docMk/>
            <pc:sldMasterMk cId="4148217768" sldId="2147483648"/>
            <pc:sldLayoutMk cId="2492002110" sldId="2147483666"/>
          </pc:sldLayoutMkLst>
          <pc:spChg chg="del">
            <ac:chgData name="Rentia Keyser" userId="04c70dde-4979-4d25-a044-9a0ebfdf364c" providerId="ADAL" clId="{FC5D1F7D-FB83-D741-A243-AE28D53E7D50}" dt="2020-05-12T10:42:02.094" v="66" actId="478"/>
            <ac:spMkLst>
              <pc:docMk/>
              <pc:sldMasterMk cId="4148217768" sldId="2147483648"/>
              <pc:sldLayoutMk cId="2492002110" sldId="2147483666"/>
              <ac:spMk id="7" creationId="{050BDEB0-AD56-3840-A4AE-CC9C752B8F8B}"/>
            </ac:spMkLst>
          </pc:spChg>
          <pc:spChg chg="del mod">
            <ac:chgData name="Rentia Keyser" userId="04c70dde-4979-4d25-a044-9a0ebfdf364c" providerId="ADAL" clId="{FC5D1F7D-FB83-D741-A243-AE28D53E7D50}" dt="2020-05-12T10:42:02.094" v="66" actId="478"/>
            <ac:spMkLst>
              <pc:docMk/>
              <pc:sldMasterMk cId="4148217768" sldId="2147483648"/>
              <pc:sldLayoutMk cId="2492002110" sldId="2147483666"/>
              <ac:spMk id="8" creationId="{851675F4-0BE4-9447-B444-69B9F1556E6A}"/>
            </ac:spMkLst>
          </pc:spChg>
          <pc:spChg chg="add mod">
            <ac:chgData name="Rentia Keyser" userId="04c70dde-4979-4d25-a044-9a0ebfdf364c" providerId="ADAL" clId="{FC5D1F7D-FB83-D741-A243-AE28D53E7D50}" dt="2020-05-12T10:42:02.451" v="67"/>
            <ac:spMkLst>
              <pc:docMk/>
              <pc:sldMasterMk cId="4148217768" sldId="2147483648"/>
              <pc:sldLayoutMk cId="2492002110" sldId="2147483666"/>
              <ac:spMk id="9" creationId="{DCE6F75E-2D75-A245-996F-7583D1BB1B38}"/>
            </ac:spMkLst>
          </pc:spChg>
          <pc:spChg chg="add mod">
            <ac:chgData name="Rentia Keyser" userId="04c70dde-4979-4d25-a044-9a0ebfdf364c" providerId="ADAL" clId="{FC5D1F7D-FB83-D741-A243-AE28D53E7D50}" dt="2020-05-12T10:42:02.451" v="67"/>
            <ac:spMkLst>
              <pc:docMk/>
              <pc:sldMasterMk cId="4148217768" sldId="2147483648"/>
              <pc:sldLayoutMk cId="2492002110" sldId="2147483666"/>
              <ac:spMk id="10" creationId="{E2AEA6CE-5C59-0A4C-A7F9-3EA53504273C}"/>
            </ac:spMkLst>
          </pc:spChg>
          <pc:spChg chg="mod">
            <ac:chgData name="Rentia Keyser" userId="04c70dde-4979-4d25-a044-9a0ebfdf364c" providerId="ADAL" clId="{FC5D1F7D-FB83-D741-A243-AE28D53E7D50}" dt="2020-05-12T10:43:47.354" v="77" actId="255"/>
            <ac:spMkLst>
              <pc:docMk/>
              <pc:sldMasterMk cId="4148217768" sldId="2147483648"/>
              <pc:sldLayoutMk cId="2492002110" sldId="2147483666"/>
              <ac:spMk id="14" creationId="{052A3287-0D3B-4147-AAF3-365172361E78}"/>
            </ac:spMkLst>
          </pc:spChg>
        </pc:sldLayoutChg>
        <pc:sldLayoutChg chg="addSp delSp modSp">
          <pc:chgData name="Rentia Keyser" userId="04c70dde-4979-4d25-a044-9a0ebfdf364c" providerId="ADAL" clId="{FC5D1F7D-FB83-D741-A243-AE28D53E7D50}" dt="2020-05-13T12:45:52.383" v="1710" actId="167"/>
          <pc:sldLayoutMkLst>
            <pc:docMk/>
            <pc:sldMasterMk cId="4148217768" sldId="2147483648"/>
            <pc:sldLayoutMk cId="1004324334" sldId="2147483667"/>
          </pc:sldLayoutMkLst>
          <pc:spChg chg="add mod">
            <ac:chgData name="Rentia Keyser" userId="04c70dde-4979-4d25-a044-9a0ebfdf364c" providerId="ADAL" clId="{FC5D1F7D-FB83-D741-A243-AE28D53E7D50}" dt="2020-05-12T10:41:48.181" v="59"/>
            <ac:spMkLst>
              <pc:docMk/>
              <pc:sldMasterMk cId="4148217768" sldId="2147483648"/>
              <pc:sldLayoutMk cId="1004324334" sldId="2147483667"/>
              <ac:spMk id="10" creationId="{5F791F32-B83C-3349-9E90-66DB03F3082C}"/>
            </ac:spMkLst>
          </pc:spChg>
          <pc:spChg chg="mod">
            <ac:chgData name="Rentia Keyser" userId="04c70dde-4979-4d25-a044-9a0ebfdf364c" providerId="ADAL" clId="{FC5D1F7D-FB83-D741-A243-AE28D53E7D50}" dt="2020-05-12T10:44:05.422" v="80" actId="255"/>
            <ac:spMkLst>
              <pc:docMk/>
              <pc:sldMasterMk cId="4148217768" sldId="2147483648"/>
              <pc:sldLayoutMk cId="1004324334" sldId="2147483667"/>
              <ac:spMk id="14" creationId="{052A3287-0D3B-4147-AAF3-365172361E78}"/>
            </ac:spMkLst>
          </pc:spChg>
          <pc:spChg chg="del">
            <ac:chgData name="Rentia Keyser" userId="04c70dde-4979-4d25-a044-9a0ebfdf364c" providerId="ADAL" clId="{FC5D1F7D-FB83-D741-A243-AE28D53E7D50}" dt="2020-05-12T10:41:47.848" v="58" actId="478"/>
            <ac:spMkLst>
              <pc:docMk/>
              <pc:sldMasterMk cId="4148217768" sldId="2147483648"/>
              <pc:sldLayoutMk cId="1004324334" sldId="2147483667"/>
              <ac:spMk id="15" creationId="{47780FEF-D51B-B440-98A1-540D06A74F79}"/>
            </ac:spMkLst>
          </pc:spChg>
          <pc:spChg chg="add mod">
            <ac:chgData name="Rentia Keyser" userId="04c70dde-4979-4d25-a044-9a0ebfdf364c" providerId="ADAL" clId="{FC5D1F7D-FB83-D741-A243-AE28D53E7D50}" dt="2020-05-13T12:45:52.383" v="1710" actId="167"/>
            <ac:spMkLst>
              <pc:docMk/>
              <pc:sldMasterMk cId="4148217768" sldId="2147483648"/>
              <pc:sldLayoutMk cId="1004324334" sldId="2147483667"/>
              <ac:spMk id="16" creationId="{008B7163-FCD5-F549-AFBB-53D2FFBF1423}"/>
            </ac:spMkLst>
          </pc:spChg>
          <pc:spChg chg="del">
            <ac:chgData name="Rentia Keyser" userId="04c70dde-4979-4d25-a044-9a0ebfdf364c" providerId="ADAL" clId="{FC5D1F7D-FB83-D741-A243-AE28D53E7D50}" dt="2020-05-12T10:41:47.848" v="58" actId="478"/>
            <ac:spMkLst>
              <pc:docMk/>
              <pc:sldMasterMk cId="4148217768" sldId="2147483648"/>
              <pc:sldLayoutMk cId="1004324334" sldId="2147483667"/>
              <ac:spMk id="16" creationId="{041D6F27-3215-9442-A84F-71A7AF1A1495}"/>
            </ac:spMkLst>
          </pc:spChg>
          <pc:spChg chg="add mod">
            <ac:chgData name="Rentia Keyser" userId="04c70dde-4979-4d25-a044-9a0ebfdf364c" providerId="ADAL" clId="{FC5D1F7D-FB83-D741-A243-AE28D53E7D50}" dt="2020-05-12T10:41:48.181" v="59"/>
            <ac:spMkLst>
              <pc:docMk/>
              <pc:sldMasterMk cId="4148217768" sldId="2147483648"/>
              <pc:sldLayoutMk cId="1004324334" sldId="2147483667"/>
              <ac:spMk id="17" creationId="{997DF7D8-E575-5146-A610-8911F0835D4E}"/>
            </ac:spMkLst>
          </pc:spChg>
          <pc:picChg chg="del">
            <ac:chgData name="Rentia Keyser" userId="04c70dde-4979-4d25-a044-9a0ebfdf364c" providerId="ADAL" clId="{FC5D1F7D-FB83-D741-A243-AE28D53E7D50}" dt="2020-05-13T12:45:46.581" v="1708" actId="478"/>
            <ac:picMkLst>
              <pc:docMk/>
              <pc:sldMasterMk cId="4148217768" sldId="2147483648"/>
              <pc:sldLayoutMk cId="1004324334" sldId="2147483667"/>
              <ac:picMk id="8" creationId="{3B1394B3-D825-FA47-9C6A-1C953BCBA081}"/>
            </ac:picMkLst>
          </pc:picChg>
          <pc:picChg chg="add mod">
            <ac:chgData name="Rentia Keyser" userId="04c70dde-4979-4d25-a044-9a0ebfdf364c" providerId="ADAL" clId="{FC5D1F7D-FB83-D741-A243-AE28D53E7D50}" dt="2020-05-13T12:45:52.383" v="1710" actId="167"/>
            <ac:picMkLst>
              <pc:docMk/>
              <pc:sldMasterMk cId="4148217768" sldId="2147483648"/>
              <pc:sldLayoutMk cId="1004324334" sldId="2147483667"/>
              <ac:picMk id="15" creationId="{C20EB13D-A81D-CF4C-B8C9-E7D302D2E637}"/>
            </ac:picMkLst>
          </pc:picChg>
          <pc:picChg chg="add mod">
            <ac:chgData name="Rentia Keyser" userId="04c70dde-4979-4d25-a044-9a0ebfdf364c" providerId="ADAL" clId="{FC5D1F7D-FB83-D741-A243-AE28D53E7D50}" dt="2020-05-13T12:45:52.383" v="1710" actId="167"/>
            <ac:picMkLst>
              <pc:docMk/>
              <pc:sldMasterMk cId="4148217768" sldId="2147483648"/>
              <pc:sldLayoutMk cId="1004324334" sldId="2147483667"/>
              <ac:picMk id="18" creationId="{CADF6E3B-8192-EF4C-B417-44C953AAC39C}"/>
            </ac:picMkLst>
          </pc:picChg>
        </pc:sldLayoutChg>
        <pc:sldLayoutChg chg="addSp delSp modSp">
          <pc:chgData name="Rentia Keyser" userId="04c70dde-4979-4d25-a044-9a0ebfdf364c" providerId="ADAL" clId="{FC5D1F7D-FB83-D741-A243-AE28D53E7D50}" dt="2020-05-12T10:43:52.449" v="78" actId="255"/>
          <pc:sldLayoutMkLst>
            <pc:docMk/>
            <pc:sldMasterMk cId="4148217768" sldId="2147483648"/>
            <pc:sldLayoutMk cId="1342750822" sldId="2147483668"/>
          </pc:sldLayoutMkLst>
          <pc:spChg chg="add mod">
            <ac:chgData name="Rentia Keyser" userId="04c70dde-4979-4d25-a044-9a0ebfdf364c" providerId="ADAL" clId="{FC5D1F7D-FB83-D741-A243-AE28D53E7D50}" dt="2020-05-12T10:41:58.743" v="65"/>
            <ac:spMkLst>
              <pc:docMk/>
              <pc:sldMasterMk cId="4148217768" sldId="2147483648"/>
              <pc:sldLayoutMk cId="1342750822" sldId="2147483668"/>
              <ac:spMk id="9" creationId="{F8A717AA-CB97-6C4F-BB4F-0E7A06A1CAD3}"/>
            </ac:spMkLst>
          </pc:spChg>
          <pc:spChg chg="add mod">
            <ac:chgData name="Rentia Keyser" userId="04c70dde-4979-4d25-a044-9a0ebfdf364c" providerId="ADAL" clId="{FC5D1F7D-FB83-D741-A243-AE28D53E7D50}" dt="2020-05-12T10:41:58.743" v="65"/>
            <ac:spMkLst>
              <pc:docMk/>
              <pc:sldMasterMk cId="4148217768" sldId="2147483648"/>
              <pc:sldLayoutMk cId="1342750822" sldId="2147483668"/>
              <ac:spMk id="10" creationId="{341C14AD-3AAE-BC40-BF03-B619387D16C3}"/>
            </ac:spMkLst>
          </pc:spChg>
          <pc:spChg chg="del">
            <ac:chgData name="Rentia Keyser" userId="04c70dde-4979-4d25-a044-9a0ebfdf364c" providerId="ADAL" clId="{FC5D1F7D-FB83-D741-A243-AE28D53E7D50}" dt="2020-05-12T10:41:58.339" v="64" actId="478"/>
            <ac:spMkLst>
              <pc:docMk/>
              <pc:sldMasterMk cId="4148217768" sldId="2147483648"/>
              <pc:sldLayoutMk cId="1342750822" sldId="2147483668"/>
              <ac:spMk id="12" creationId="{069A24A6-2BBE-2C47-AE04-1AABC7A3CD47}"/>
            </ac:spMkLst>
          </pc:spChg>
          <pc:spChg chg="del">
            <ac:chgData name="Rentia Keyser" userId="04c70dde-4979-4d25-a044-9a0ebfdf364c" providerId="ADAL" clId="{FC5D1F7D-FB83-D741-A243-AE28D53E7D50}" dt="2020-05-12T10:41:58.339" v="64" actId="478"/>
            <ac:spMkLst>
              <pc:docMk/>
              <pc:sldMasterMk cId="4148217768" sldId="2147483648"/>
              <pc:sldLayoutMk cId="1342750822" sldId="2147483668"/>
              <ac:spMk id="13" creationId="{BC14E1AA-6F4E-A14D-B7B5-87FCA646265D}"/>
            </ac:spMkLst>
          </pc:spChg>
          <pc:spChg chg="mod">
            <ac:chgData name="Rentia Keyser" userId="04c70dde-4979-4d25-a044-9a0ebfdf364c" providerId="ADAL" clId="{FC5D1F7D-FB83-D741-A243-AE28D53E7D50}" dt="2020-05-12T10:43:52.449" v="78" actId="255"/>
            <ac:spMkLst>
              <pc:docMk/>
              <pc:sldMasterMk cId="4148217768" sldId="2147483648"/>
              <pc:sldLayoutMk cId="1342750822" sldId="2147483668"/>
              <ac:spMk id="14" creationId="{052A3287-0D3B-4147-AAF3-365172361E78}"/>
            </ac:spMkLst>
          </pc:spChg>
          <pc:picChg chg="mod">
            <ac:chgData name="Rentia Keyser" userId="04c70dde-4979-4d25-a044-9a0ebfdf364c" providerId="ADAL" clId="{FC5D1F7D-FB83-D741-A243-AE28D53E7D50}" dt="2020-05-12T10:41:56.637" v="63" actId="1076"/>
            <ac:picMkLst>
              <pc:docMk/>
              <pc:sldMasterMk cId="4148217768" sldId="2147483648"/>
              <pc:sldLayoutMk cId="1342750822" sldId="2147483668"/>
              <ac:picMk id="8" creationId="{3B1394B3-D825-FA47-9C6A-1C953BCBA081}"/>
            </ac:picMkLst>
          </pc:picChg>
        </pc:sldLayoutChg>
        <pc:sldLayoutChg chg="addSp delSp modSp">
          <pc:chgData name="Rentia Keyser" userId="04c70dde-4979-4d25-a044-9a0ebfdf364c" providerId="ADAL" clId="{FC5D1F7D-FB83-D741-A243-AE28D53E7D50}" dt="2020-05-13T12:47:25.362" v="1733" actId="167"/>
          <pc:sldLayoutMkLst>
            <pc:docMk/>
            <pc:sldMasterMk cId="4148217768" sldId="2147483648"/>
            <pc:sldLayoutMk cId="1747274811" sldId="2147483669"/>
          </pc:sldLayoutMkLst>
          <pc:spChg chg="del">
            <ac:chgData name="Rentia Keyser" userId="04c70dde-4979-4d25-a044-9a0ebfdf364c" providerId="ADAL" clId="{FC5D1F7D-FB83-D741-A243-AE28D53E7D50}" dt="2020-05-12T10:41:09.723" v="40" actId="478"/>
            <ac:spMkLst>
              <pc:docMk/>
              <pc:sldMasterMk cId="4148217768" sldId="2147483648"/>
              <pc:sldLayoutMk cId="1747274811" sldId="2147483669"/>
              <ac:spMk id="7" creationId="{CC900938-E9EA-F645-967C-D4CE684C098D}"/>
            </ac:spMkLst>
          </pc:spChg>
          <pc:spChg chg="add mod">
            <ac:chgData name="Rentia Keyser" userId="04c70dde-4979-4d25-a044-9a0ebfdf364c" providerId="ADAL" clId="{FC5D1F7D-FB83-D741-A243-AE28D53E7D50}" dt="2020-05-12T10:41:10.494" v="41"/>
            <ac:spMkLst>
              <pc:docMk/>
              <pc:sldMasterMk cId="4148217768" sldId="2147483648"/>
              <pc:sldLayoutMk cId="1747274811" sldId="2147483669"/>
              <ac:spMk id="9" creationId="{EF5A82D7-B03C-8943-9E63-A2AAF755A7EB}"/>
            </ac:spMkLst>
          </pc:spChg>
          <pc:spChg chg="add mod">
            <ac:chgData name="Rentia Keyser" userId="04c70dde-4979-4d25-a044-9a0ebfdf364c" providerId="ADAL" clId="{FC5D1F7D-FB83-D741-A243-AE28D53E7D50}" dt="2020-05-12T10:41:10.494" v="41"/>
            <ac:spMkLst>
              <pc:docMk/>
              <pc:sldMasterMk cId="4148217768" sldId="2147483648"/>
              <pc:sldLayoutMk cId="1747274811" sldId="2147483669"/>
              <ac:spMk id="10" creationId="{EF47E52B-2EC3-DB40-94A0-B4A0DCF87605}"/>
            </ac:spMkLst>
          </pc:spChg>
          <pc:spChg chg="del">
            <ac:chgData name="Rentia Keyser" userId="04c70dde-4979-4d25-a044-9a0ebfdf364c" providerId="ADAL" clId="{FC5D1F7D-FB83-D741-A243-AE28D53E7D50}" dt="2020-05-12T10:41:09.723" v="40" actId="478"/>
            <ac:spMkLst>
              <pc:docMk/>
              <pc:sldMasterMk cId="4148217768" sldId="2147483648"/>
              <pc:sldLayoutMk cId="1747274811" sldId="2147483669"/>
              <ac:spMk id="12" creationId="{7C066B4C-FCEF-B247-AEC1-D32504C8FE41}"/>
            </ac:spMkLst>
          </pc:spChg>
          <pc:spChg chg="add mod">
            <ac:chgData name="Rentia Keyser" userId="04c70dde-4979-4d25-a044-9a0ebfdf364c" providerId="ADAL" clId="{FC5D1F7D-FB83-D741-A243-AE28D53E7D50}" dt="2020-05-13T12:47:25.362" v="1733" actId="167"/>
            <ac:spMkLst>
              <pc:docMk/>
              <pc:sldMasterMk cId="4148217768" sldId="2147483648"/>
              <pc:sldLayoutMk cId="1747274811" sldId="2147483669"/>
              <ac:spMk id="12" creationId="{9AA33EA2-6A12-5449-842C-DB324AAD302C}"/>
            </ac:spMkLst>
          </pc:spChg>
          <pc:spChg chg="mod">
            <ac:chgData name="Rentia Keyser" userId="04c70dde-4979-4d25-a044-9a0ebfdf364c" providerId="ADAL" clId="{FC5D1F7D-FB83-D741-A243-AE28D53E7D50}" dt="2020-05-12T10:44:46.746" v="88" actId="255"/>
            <ac:spMkLst>
              <pc:docMk/>
              <pc:sldMasterMk cId="4148217768" sldId="2147483648"/>
              <pc:sldLayoutMk cId="1747274811" sldId="2147483669"/>
              <ac:spMk id="14" creationId="{052A3287-0D3B-4147-AAF3-365172361E78}"/>
            </ac:spMkLst>
          </pc:spChg>
          <pc:picChg chg="add mod">
            <ac:chgData name="Rentia Keyser" userId="04c70dde-4979-4d25-a044-9a0ebfdf364c" providerId="ADAL" clId="{FC5D1F7D-FB83-D741-A243-AE28D53E7D50}" dt="2020-05-13T12:47:25.362" v="1733" actId="167"/>
            <ac:picMkLst>
              <pc:docMk/>
              <pc:sldMasterMk cId="4148217768" sldId="2147483648"/>
              <pc:sldLayoutMk cId="1747274811" sldId="2147483669"/>
              <ac:picMk id="7" creationId="{538C0C40-0C9E-3044-8FA7-56C3AE5B2D3E}"/>
            </ac:picMkLst>
          </pc:picChg>
          <pc:picChg chg="del mod">
            <ac:chgData name="Rentia Keyser" userId="04c70dde-4979-4d25-a044-9a0ebfdf364c" providerId="ADAL" clId="{FC5D1F7D-FB83-D741-A243-AE28D53E7D50}" dt="2020-05-13T12:47:23.153" v="1731" actId="478"/>
            <ac:picMkLst>
              <pc:docMk/>
              <pc:sldMasterMk cId="4148217768" sldId="2147483648"/>
              <pc:sldLayoutMk cId="1747274811" sldId="2147483669"/>
              <ac:picMk id="8" creationId="{3B1394B3-D825-FA47-9C6A-1C953BCBA081}"/>
            </ac:picMkLst>
          </pc:picChg>
          <pc:picChg chg="add mod">
            <ac:chgData name="Rentia Keyser" userId="04c70dde-4979-4d25-a044-9a0ebfdf364c" providerId="ADAL" clId="{FC5D1F7D-FB83-D741-A243-AE28D53E7D50}" dt="2020-05-13T12:47:25.362" v="1733" actId="167"/>
            <ac:picMkLst>
              <pc:docMk/>
              <pc:sldMasterMk cId="4148217768" sldId="2147483648"/>
              <pc:sldLayoutMk cId="1747274811" sldId="2147483669"/>
              <ac:picMk id="13" creationId="{19399004-D27D-EB43-ACF9-9FF08DC485DB}"/>
            </ac:picMkLst>
          </pc:picChg>
        </pc:sldLayoutChg>
        <pc:sldLayoutChg chg="modSp">
          <pc:chgData name="Rentia Keyser" userId="04c70dde-4979-4d25-a044-9a0ebfdf364c" providerId="ADAL" clId="{FC5D1F7D-FB83-D741-A243-AE28D53E7D50}" dt="2020-05-12T10:45:12.834" v="92" actId="255"/>
          <pc:sldLayoutMkLst>
            <pc:docMk/>
            <pc:sldMasterMk cId="4148217768" sldId="2147483648"/>
            <pc:sldLayoutMk cId="3346393589" sldId="2147483670"/>
          </pc:sldLayoutMkLst>
          <pc:spChg chg="mod">
            <ac:chgData name="Rentia Keyser" userId="04c70dde-4979-4d25-a044-9a0ebfdf364c" providerId="ADAL" clId="{FC5D1F7D-FB83-D741-A243-AE28D53E7D50}" dt="2020-05-12T10:45:12.834" v="92" actId="255"/>
            <ac:spMkLst>
              <pc:docMk/>
              <pc:sldMasterMk cId="4148217768" sldId="2147483648"/>
              <pc:sldLayoutMk cId="3346393589" sldId="2147483670"/>
              <ac:spMk id="13" creationId="{C84066AA-5365-F04E-8422-7DED340C7F7A}"/>
            </ac:spMkLst>
          </pc:spChg>
          <pc:spChg chg="mod">
            <ac:chgData name="Rentia Keyser" userId="04c70dde-4979-4d25-a044-9a0ebfdf364c" providerId="ADAL" clId="{FC5D1F7D-FB83-D741-A243-AE28D53E7D50}" dt="2020-05-12T10:08:39.796" v="9" actId="1035"/>
            <ac:spMkLst>
              <pc:docMk/>
              <pc:sldMasterMk cId="4148217768" sldId="2147483648"/>
              <pc:sldLayoutMk cId="3346393589" sldId="2147483670"/>
              <ac:spMk id="14" creationId="{DFDECB67-7647-6F49-83C1-575FFA8554B5}"/>
            </ac:spMkLst>
          </pc:spChg>
          <pc:picChg chg="mod">
            <ac:chgData name="Rentia Keyser" userId="04c70dde-4979-4d25-a044-9a0ebfdf364c" providerId="ADAL" clId="{FC5D1F7D-FB83-D741-A243-AE28D53E7D50}" dt="2020-05-12T10:08:35.020" v="3" actId="1076"/>
            <ac:picMkLst>
              <pc:docMk/>
              <pc:sldMasterMk cId="4148217768" sldId="2147483648"/>
              <pc:sldLayoutMk cId="3346393589" sldId="2147483670"/>
              <ac:picMk id="18" creationId="{9114E3DC-380E-7442-8C8C-53187E78EF4B}"/>
            </ac:picMkLst>
          </pc:picChg>
        </pc:sldLayoutChg>
        <pc:sldLayoutChg chg="addSp delSp modSp">
          <pc:chgData name="Rentia Keyser" userId="04c70dde-4979-4d25-a044-9a0ebfdf364c" providerId="ADAL" clId="{FC5D1F7D-FB83-D741-A243-AE28D53E7D50}" dt="2020-05-13T15:10:19.483" v="2268" actId="207"/>
          <pc:sldLayoutMkLst>
            <pc:docMk/>
            <pc:sldMasterMk cId="4148217768" sldId="2147483648"/>
            <pc:sldLayoutMk cId="803920906" sldId="2147483671"/>
          </pc:sldLayoutMkLst>
          <pc:spChg chg="add del mod">
            <ac:chgData name="Rentia Keyser" userId="04c70dde-4979-4d25-a044-9a0ebfdf364c" providerId="ADAL" clId="{FC5D1F7D-FB83-D741-A243-AE28D53E7D50}" dt="2020-05-12T10:45:59.686" v="107" actId="478"/>
            <ac:spMkLst>
              <pc:docMk/>
              <pc:sldMasterMk cId="4148217768" sldId="2147483648"/>
              <pc:sldLayoutMk cId="803920906" sldId="2147483671"/>
              <ac:spMk id="4" creationId="{A44F09F5-2DF2-D14B-8F79-198D50CE7B0D}"/>
            </ac:spMkLst>
          </pc:spChg>
          <pc:spChg chg="mod">
            <ac:chgData name="Rentia Keyser" userId="04c70dde-4979-4d25-a044-9a0ebfdf364c" providerId="ADAL" clId="{FC5D1F7D-FB83-D741-A243-AE28D53E7D50}" dt="2020-05-12T10:45:18.258" v="93" actId="255"/>
            <ac:spMkLst>
              <pc:docMk/>
              <pc:sldMasterMk cId="4148217768" sldId="2147483648"/>
              <pc:sldLayoutMk cId="803920906" sldId="2147483671"/>
              <ac:spMk id="8" creationId="{AE474FB5-0EDD-9445-95C0-9A064B2C2796}"/>
            </ac:spMkLst>
          </pc:spChg>
          <pc:spChg chg="add del mod">
            <ac:chgData name="Rentia Keyser" userId="04c70dde-4979-4d25-a044-9a0ebfdf364c" providerId="ADAL" clId="{FC5D1F7D-FB83-D741-A243-AE28D53E7D50}" dt="2020-05-12T10:45:52.427" v="102"/>
            <ac:spMkLst>
              <pc:docMk/>
              <pc:sldMasterMk cId="4148217768" sldId="2147483648"/>
              <pc:sldLayoutMk cId="803920906" sldId="2147483671"/>
              <ac:spMk id="9" creationId="{FE384562-C6C4-8E44-8418-7A1AC129B363}"/>
            </ac:spMkLst>
          </pc:spChg>
          <pc:spChg chg="add del mod">
            <ac:chgData name="Rentia Keyser" userId="04c70dde-4979-4d25-a044-9a0ebfdf364c" providerId="ADAL" clId="{FC5D1F7D-FB83-D741-A243-AE28D53E7D50}" dt="2020-05-12T10:45:59.434" v="106"/>
            <ac:spMkLst>
              <pc:docMk/>
              <pc:sldMasterMk cId="4148217768" sldId="2147483648"/>
              <pc:sldLayoutMk cId="803920906" sldId="2147483671"/>
              <ac:spMk id="11" creationId="{68EAD2E2-BC8D-A940-BDA3-5EB2CE65325A}"/>
            </ac:spMkLst>
          </pc:spChg>
          <pc:spChg chg="del">
            <ac:chgData name="Rentia Keyser" userId="04c70dde-4979-4d25-a044-9a0ebfdf364c" providerId="ADAL" clId="{FC5D1F7D-FB83-D741-A243-AE28D53E7D50}" dt="2020-05-13T15:10:14.544" v="2267" actId="478"/>
            <ac:spMkLst>
              <pc:docMk/>
              <pc:sldMasterMk cId="4148217768" sldId="2147483648"/>
              <pc:sldLayoutMk cId="803920906" sldId="2147483671"/>
              <ac:spMk id="12" creationId="{74BDBE66-CFFF-0C49-939E-54805CB61E67}"/>
            </ac:spMkLst>
          </pc:spChg>
          <pc:spChg chg="add del mod">
            <ac:chgData name="Rentia Keyser" userId="04c70dde-4979-4d25-a044-9a0ebfdf364c" providerId="ADAL" clId="{FC5D1F7D-FB83-D741-A243-AE28D53E7D50}" dt="2020-05-12T10:46:02.859" v="109"/>
            <ac:spMkLst>
              <pc:docMk/>
              <pc:sldMasterMk cId="4148217768" sldId="2147483648"/>
              <pc:sldLayoutMk cId="803920906" sldId="2147483671"/>
              <ac:spMk id="12" creationId="{DEAEC7FE-9430-1C47-8287-D1A972038685}"/>
            </ac:spMkLst>
          </pc:spChg>
          <pc:spChg chg="add mod">
            <ac:chgData name="Rentia Keyser" userId="04c70dde-4979-4d25-a044-9a0ebfdf364c" providerId="ADAL" clId="{FC5D1F7D-FB83-D741-A243-AE28D53E7D50}" dt="2020-05-12T10:47:00.411" v="148" actId="207"/>
            <ac:spMkLst>
              <pc:docMk/>
              <pc:sldMasterMk cId="4148217768" sldId="2147483648"/>
              <pc:sldLayoutMk cId="803920906" sldId="2147483671"/>
              <ac:spMk id="14" creationId="{23E8A2A6-D3D9-1547-996E-1D99E04A18BB}"/>
            </ac:spMkLst>
          </pc:spChg>
          <pc:spChg chg="mod">
            <ac:chgData name="Rentia Keyser" userId="04c70dde-4979-4d25-a044-9a0ebfdf364c" providerId="ADAL" clId="{FC5D1F7D-FB83-D741-A243-AE28D53E7D50}" dt="2020-05-13T15:10:19.483" v="2268" actId="207"/>
            <ac:spMkLst>
              <pc:docMk/>
              <pc:sldMasterMk cId="4148217768" sldId="2147483648"/>
              <pc:sldLayoutMk cId="803920906" sldId="2147483671"/>
              <ac:spMk id="19" creationId="{3A9E1427-4B78-7746-BF40-D48B3E204D73}"/>
            </ac:spMkLst>
          </pc:spChg>
          <pc:spChg chg="mod">
            <ac:chgData name="Rentia Keyser" userId="04c70dde-4979-4d25-a044-9a0ebfdf364c" providerId="ADAL" clId="{FC5D1F7D-FB83-D741-A243-AE28D53E7D50}" dt="2020-05-12T10:40:49.178" v="35" actId="2711"/>
            <ac:spMkLst>
              <pc:docMk/>
              <pc:sldMasterMk cId="4148217768" sldId="2147483648"/>
              <pc:sldLayoutMk cId="803920906" sldId="2147483671"/>
              <ac:spMk id="20" creationId="{304A263F-8BCA-B249-8C67-94D7697E263E}"/>
            </ac:spMkLst>
          </pc:spChg>
          <pc:picChg chg="mod">
            <ac:chgData name="Rentia Keyser" userId="04c70dde-4979-4d25-a044-9a0ebfdf364c" providerId="ADAL" clId="{FC5D1F7D-FB83-D741-A243-AE28D53E7D50}" dt="2020-05-12T10:40:52.808" v="37" actId="1076"/>
            <ac:picMkLst>
              <pc:docMk/>
              <pc:sldMasterMk cId="4148217768" sldId="2147483648"/>
              <pc:sldLayoutMk cId="803920906" sldId="2147483671"/>
              <ac:picMk id="13" creationId="{1FA6504C-B828-6D43-8154-70411B721A79}"/>
            </ac:picMkLst>
          </pc:picChg>
        </pc:sldLayoutChg>
        <pc:sldLayoutChg chg="addSp delSp modSp">
          <pc:chgData name="Rentia Keyser" userId="04c70dde-4979-4d25-a044-9a0ebfdf364c" providerId="ADAL" clId="{FC5D1F7D-FB83-D741-A243-AE28D53E7D50}" dt="2020-05-12T10:43:33.269" v="76" actId="255"/>
          <pc:sldLayoutMkLst>
            <pc:docMk/>
            <pc:sldMasterMk cId="4148217768" sldId="2147483648"/>
            <pc:sldLayoutMk cId="2797703042" sldId="2147483672"/>
          </pc:sldLayoutMkLst>
          <pc:spChg chg="del">
            <ac:chgData name="Rentia Keyser" userId="04c70dde-4979-4d25-a044-9a0ebfdf364c" providerId="ADAL" clId="{FC5D1F7D-FB83-D741-A243-AE28D53E7D50}" dt="2020-05-12T10:42:06.621" v="68" actId="478"/>
            <ac:spMkLst>
              <pc:docMk/>
              <pc:sldMasterMk cId="4148217768" sldId="2147483648"/>
              <pc:sldLayoutMk cId="2797703042" sldId="2147483672"/>
              <ac:spMk id="7" creationId="{050BDEB0-AD56-3840-A4AE-CC9C752B8F8B}"/>
            </ac:spMkLst>
          </pc:spChg>
          <pc:spChg chg="del mod">
            <ac:chgData name="Rentia Keyser" userId="04c70dde-4979-4d25-a044-9a0ebfdf364c" providerId="ADAL" clId="{FC5D1F7D-FB83-D741-A243-AE28D53E7D50}" dt="2020-05-12T10:42:06.621" v="68" actId="478"/>
            <ac:spMkLst>
              <pc:docMk/>
              <pc:sldMasterMk cId="4148217768" sldId="2147483648"/>
              <pc:sldLayoutMk cId="2797703042" sldId="2147483672"/>
              <ac:spMk id="8" creationId="{851675F4-0BE4-9447-B444-69B9F1556E6A}"/>
            </ac:spMkLst>
          </pc:spChg>
          <pc:spChg chg="add mod">
            <ac:chgData name="Rentia Keyser" userId="04c70dde-4979-4d25-a044-9a0ebfdf364c" providerId="ADAL" clId="{FC5D1F7D-FB83-D741-A243-AE28D53E7D50}" dt="2020-05-12T10:42:07.023" v="69"/>
            <ac:spMkLst>
              <pc:docMk/>
              <pc:sldMasterMk cId="4148217768" sldId="2147483648"/>
              <pc:sldLayoutMk cId="2797703042" sldId="2147483672"/>
              <ac:spMk id="9" creationId="{A11F2FB5-C5EF-EC46-8DBD-00C459AECDC0}"/>
            </ac:spMkLst>
          </pc:spChg>
          <pc:spChg chg="add mod">
            <ac:chgData name="Rentia Keyser" userId="04c70dde-4979-4d25-a044-9a0ebfdf364c" providerId="ADAL" clId="{FC5D1F7D-FB83-D741-A243-AE28D53E7D50}" dt="2020-05-12T10:42:07.023" v="69"/>
            <ac:spMkLst>
              <pc:docMk/>
              <pc:sldMasterMk cId="4148217768" sldId="2147483648"/>
              <pc:sldLayoutMk cId="2797703042" sldId="2147483672"/>
              <ac:spMk id="10" creationId="{6CF73C03-242A-4B48-B612-DDA07C1A3AF5}"/>
            </ac:spMkLst>
          </pc:spChg>
          <pc:spChg chg="mod">
            <ac:chgData name="Rentia Keyser" userId="04c70dde-4979-4d25-a044-9a0ebfdf364c" providerId="ADAL" clId="{FC5D1F7D-FB83-D741-A243-AE28D53E7D50}" dt="2020-05-12T10:43:33.269" v="76" actId="255"/>
            <ac:spMkLst>
              <pc:docMk/>
              <pc:sldMasterMk cId="4148217768" sldId="2147483648"/>
              <pc:sldLayoutMk cId="2797703042" sldId="2147483672"/>
              <ac:spMk id="14" creationId="{052A3287-0D3B-4147-AAF3-365172361E78}"/>
            </ac:spMkLst>
          </pc:spChg>
        </pc:sldLayoutChg>
        <pc:sldLayoutChg chg="addSp delSp modSp">
          <pc:chgData name="Rentia Keyser" userId="04c70dde-4979-4d25-a044-9a0ebfdf364c" providerId="ADAL" clId="{FC5D1F7D-FB83-D741-A243-AE28D53E7D50}" dt="2020-05-13T13:39:29.427" v="1952"/>
          <pc:sldLayoutMkLst>
            <pc:docMk/>
            <pc:sldMasterMk cId="4148217768" sldId="2147483648"/>
            <pc:sldLayoutMk cId="5035283" sldId="2147483673"/>
          </pc:sldLayoutMkLst>
          <pc:spChg chg="add mod">
            <ac:chgData name="Rentia Keyser" userId="04c70dde-4979-4d25-a044-9a0ebfdf364c" providerId="ADAL" clId="{FC5D1F7D-FB83-D741-A243-AE28D53E7D50}" dt="2020-05-12T10:41:33.257" v="51"/>
            <ac:spMkLst>
              <pc:docMk/>
              <pc:sldMasterMk cId="4148217768" sldId="2147483648"/>
              <pc:sldLayoutMk cId="5035283" sldId="2147483673"/>
              <ac:spMk id="10" creationId="{4AB8A965-52D1-8C4F-810A-FDD7061E97F3}"/>
            </ac:spMkLst>
          </pc:spChg>
          <pc:spChg chg="add mod">
            <ac:chgData name="Rentia Keyser" userId="04c70dde-4979-4d25-a044-9a0ebfdf364c" providerId="ADAL" clId="{FC5D1F7D-FB83-D741-A243-AE28D53E7D50}" dt="2020-05-12T10:41:33.257" v="51"/>
            <ac:spMkLst>
              <pc:docMk/>
              <pc:sldMasterMk cId="4148217768" sldId="2147483648"/>
              <pc:sldLayoutMk cId="5035283" sldId="2147483673"/>
              <ac:spMk id="11" creationId="{DC92EDB7-3502-3A49-9F2F-538AAF39AFFE}"/>
            </ac:spMkLst>
          </pc:spChg>
          <pc:spChg chg="del">
            <ac:chgData name="Rentia Keyser" userId="04c70dde-4979-4d25-a044-9a0ebfdf364c" providerId="ADAL" clId="{FC5D1F7D-FB83-D741-A243-AE28D53E7D50}" dt="2020-05-12T10:41:32.721" v="50" actId="478"/>
            <ac:spMkLst>
              <pc:docMk/>
              <pc:sldMasterMk cId="4148217768" sldId="2147483648"/>
              <pc:sldLayoutMk cId="5035283" sldId="2147483673"/>
              <ac:spMk id="12" creationId="{AAAF04D7-681F-4C4A-BFFA-7E0F6BF792C8}"/>
            </ac:spMkLst>
          </pc:spChg>
          <pc:spChg chg="add mod">
            <ac:chgData name="Rentia Keyser" userId="04c70dde-4979-4d25-a044-9a0ebfdf364c" providerId="ADAL" clId="{FC5D1F7D-FB83-D741-A243-AE28D53E7D50}" dt="2020-05-13T13:39:20.943" v="1951" actId="167"/>
            <ac:spMkLst>
              <pc:docMk/>
              <pc:sldMasterMk cId="4148217768" sldId="2147483648"/>
              <pc:sldLayoutMk cId="5035283" sldId="2147483673"/>
              <ac:spMk id="13" creationId="{1B8065E6-D74F-FA44-AECB-FCB0CD7E565B}"/>
            </ac:spMkLst>
          </pc:spChg>
          <pc:spChg chg="del">
            <ac:chgData name="Rentia Keyser" userId="04c70dde-4979-4d25-a044-9a0ebfdf364c" providerId="ADAL" clId="{FC5D1F7D-FB83-D741-A243-AE28D53E7D50}" dt="2020-05-12T10:41:32.721" v="50" actId="478"/>
            <ac:spMkLst>
              <pc:docMk/>
              <pc:sldMasterMk cId="4148217768" sldId="2147483648"/>
              <pc:sldLayoutMk cId="5035283" sldId="2147483673"/>
              <ac:spMk id="13" creationId="{934E64FB-172D-CA49-845D-847A1B381F9C}"/>
            </ac:spMkLst>
          </pc:spChg>
          <pc:spChg chg="mod">
            <ac:chgData name="Rentia Keyser" userId="04c70dde-4979-4d25-a044-9a0ebfdf364c" providerId="ADAL" clId="{FC5D1F7D-FB83-D741-A243-AE28D53E7D50}" dt="2020-05-12T10:44:25.506" v="84" actId="255"/>
            <ac:spMkLst>
              <pc:docMk/>
              <pc:sldMasterMk cId="4148217768" sldId="2147483648"/>
              <pc:sldLayoutMk cId="5035283" sldId="2147483673"/>
              <ac:spMk id="14" creationId="{052A3287-0D3B-4147-AAF3-365172361E78}"/>
            </ac:spMkLst>
          </pc:spChg>
          <pc:picChg chg="del">
            <ac:chgData name="Rentia Keyser" userId="04c70dde-4979-4d25-a044-9a0ebfdf364c" providerId="ADAL" clId="{FC5D1F7D-FB83-D741-A243-AE28D53E7D50}" dt="2020-05-13T13:39:14.323" v="1949" actId="478"/>
            <ac:picMkLst>
              <pc:docMk/>
              <pc:sldMasterMk cId="4148217768" sldId="2147483648"/>
              <pc:sldLayoutMk cId="5035283" sldId="2147483673"/>
              <ac:picMk id="8" creationId="{3B1394B3-D825-FA47-9C6A-1C953BCBA081}"/>
            </ac:picMkLst>
          </pc:picChg>
          <pc:picChg chg="add mod">
            <ac:chgData name="Rentia Keyser" userId="04c70dde-4979-4d25-a044-9a0ebfdf364c" providerId="ADAL" clId="{FC5D1F7D-FB83-D741-A243-AE28D53E7D50}" dt="2020-05-13T13:39:20.943" v="1951" actId="167"/>
            <ac:picMkLst>
              <pc:docMk/>
              <pc:sldMasterMk cId="4148217768" sldId="2147483648"/>
              <pc:sldLayoutMk cId="5035283" sldId="2147483673"/>
              <ac:picMk id="12" creationId="{8DC402FF-987D-4F44-BCE0-97B3ECD3A3BE}"/>
            </ac:picMkLst>
          </pc:picChg>
          <pc:picChg chg="add mod">
            <ac:chgData name="Rentia Keyser" userId="04c70dde-4979-4d25-a044-9a0ebfdf364c" providerId="ADAL" clId="{FC5D1F7D-FB83-D741-A243-AE28D53E7D50}" dt="2020-05-13T13:39:29.427" v="1952"/>
            <ac:picMkLst>
              <pc:docMk/>
              <pc:sldMasterMk cId="4148217768" sldId="2147483648"/>
              <pc:sldLayoutMk cId="5035283" sldId="2147483673"/>
              <ac:picMk id="15" creationId="{30F8C404-5838-AA41-A6E3-BE00067F964E}"/>
            </ac:picMkLst>
          </pc:picChg>
        </pc:sldLayoutChg>
        <pc:sldLayoutChg chg="addSp delSp modSp">
          <pc:chgData name="Rentia Keyser" userId="04c70dde-4979-4d25-a044-9a0ebfdf364c" providerId="ADAL" clId="{FC5D1F7D-FB83-D741-A243-AE28D53E7D50}" dt="2020-05-13T12:50:26.491" v="1749" actId="478"/>
          <pc:sldLayoutMkLst>
            <pc:docMk/>
            <pc:sldMasterMk cId="4148217768" sldId="2147483648"/>
            <pc:sldLayoutMk cId="3135206766" sldId="2147483674"/>
          </pc:sldLayoutMkLst>
          <pc:spChg chg="add mod">
            <ac:chgData name="Rentia Keyser" userId="04c70dde-4979-4d25-a044-9a0ebfdf364c" providerId="ADAL" clId="{FC5D1F7D-FB83-D741-A243-AE28D53E7D50}" dt="2020-05-13T12:50:20.397" v="1748" actId="167"/>
            <ac:spMkLst>
              <pc:docMk/>
              <pc:sldMasterMk cId="4148217768" sldId="2147483648"/>
              <pc:sldLayoutMk cId="3135206766" sldId="2147483674"/>
              <ac:spMk id="12" creationId="{FBB514F9-6250-3940-AF0A-DE3B99AAB70F}"/>
            </ac:spMkLst>
          </pc:spChg>
          <pc:spChg chg="mod">
            <ac:chgData name="Rentia Keyser" userId="04c70dde-4979-4d25-a044-9a0ebfdf364c" providerId="ADAL" clId="{FC5D1F7D-FB83-D741-A243-AE28D53E7D50}" dt="2020-05-12T10:45:03.460" v="91" actId="255"/>
            <ac:spMkLst>
              <pc:docMk/>
              <pc:sldMasterMk cId="4148217768" sldId="2147483648"/>
              <pc:sldLayoutMk cId="3135206766" sldId="2147483674"/>
              <ac:spMk id="13" creationId="{C84066AA-5365-F04E-8422-7DED340C7F7A}"/>
            </ac:spMkLst>
          </pc:spChg>
          <pc:spChg chg="mod">
            <ac:chgData name="Rentia Keyser" userId="04c70dde-4979-4d25-a044-9a0ebfdf364c" providerId="ADAL" clId="{FC5D1F7D-FB83-D741-A243-AE28D53E7D50}" dt="2020-05-12T10:33:50.560" v="15" actId="1036"/>
            <ac:spMkLst>
              <pc:docMk/>
              <pc:sldMasterMk cId="4148217768" sldId="2147483648"/>
              <pc:sldLayoutMk cId="3135206766" sldId="2147483674"/>
              <ac:spMk id="14" creationId="{DFDECB67-7647-6F49-83C1-575FFA8554B5}"/>
            </ac:spMkLst>
          </pc:spChg>
          <pc:picChg chg="add mod">
            <ac:chgData name="Rentia Keyser" userId="04c70dde-4979-4d25-a044-9a0ebfdf364c" providerId="ADAL" clId="{FC5D1F7D-FB83-D741-A243-AE28D53E7D50}" dt="2020-05-13T12:50:20.397" v="1748" actId="167"/>
            <ac:picMkLst>
              <pc:docMk/>
              <pc:sldMasterMk cId="4148217768" sldId="2147483648"/>
              <pc:sldLayoutMk cId="3135206766" sldId="2147483674"/>
              <ac:picMk id="9" creationId="{46A4E23E-1449-FD46-98A3-14AE10B86CD3}"/>
            </ac:picMkLst>
          </pc:picChg>
          <pc:picChg chg="add mod">
            <ac:chgData name="Rentia Keyser" userId="04c70dde-4979-4d25-a044-9a0ebfdf364c" providerId="ADAL" clId="{FC5D1F7D-FB83-D741-A243-AE28D53E7D50}" dt="2020-05-13T12:50:20.397" v="1748" actId="167"/>
            <ac:picMkLst>
              <pc:docMk/>
              <pc:sldMasterMk cId="4148217768" sldId="2147483648"/>
              <pc:sldLayoutMk cId="3135206766" sldId="2147483674"/>
              <ac:picMk id="15" creationId="{32FAD769-68E0-1B4F-9890-AA4C7FC49749}"/>
            </ac:picMkLst>
          </pc:picChg>
          <pc:picChg chg="del">
            <ac:chgData name="Rentia Keyser" userId="04c70dde-4979-4d25-a044-9a0ebfdf364c" providerId="ADAL" clId="{FC5D1F7D-FB83-D741-A243-AE28D53E7D50}" dt="2020-05-13T12:50:26.491" v="1749" actId="478"/>
            <ac:picMkLst>
              <pc:docMk/>
              <pc:sldMasterMk cId="4148217768" sldId="2147483648"/>
              <pc:sldLayoutMk cId="3135206766" sldId="2147483674"/>
              <ac:picMk id="18" creationId="{9114E3DC-380E-7442-8C8C-53187E78EF4B}"/>
            </ac:picMkLst>
          </pc:picChg>
        </pc:sldLayoutChg>
        <pc:sldLayoutChg chg="addSp delSp modSp">
          <pc:chgData name="Rentia Keyser" userId="04c70dde-4979-4d25-a044-9a0ebfdf364c" providerId="ADAL" clId="{FC5D1F7D-FB83-D741-A243-AE28D53E7D50}" dt="2020-05-13T12:47:17.948" v="1730" actId="167"/>
          <pc:sldLayoutMkLst>
            <pc:docMk/>
            <pc:sldMasterMk cId="4148217768" sldId="2147483648"/>
            <pc:sldLayoutMk cId="1782383913" sldId="2147483675"/>
          </pc:sldLayoutMkLst>
          <pc:spChg chg="del">
            <ac:chgData name="Rentia Keyser" userId="04c70dde-4979-4d25-a044-9a0ebfdf364c" providerId="ADAL" clId="{FC5D1F7D-FB83-D741-A243-AE28D53E7D50}" dt="2020-05-12T10:41:17.119" v="42" actId="478"/>
            <ac:spMkLst>
              <pc:docMk/>
              <pc:sldMasterMk cId="4148217768" sldId="2147483648"/>
              <pc:sldLayoutMk cId="1782383913" sldId="2147483675"/>
              <ac:spMk id="7" creationId="{CC900938-E9EA-F645-967C-D4CE684C098D}"/>
            </ac:spMkLst>
          </pc:spChg>
          <pc:spChg chg="add mod">
            <ac:chgData name="Rentia Keyser" userId="04c70dde-4979-4d25-a044-9a0ebfdf364c" providerId="ADAL" clId="{FC5D1F7D-FB83-D741-A243-AE28D53E7D50}" dt="2020-05-12T10:41:17.830" v="43"/>
            <ac:spMkLst>
              <pc:docMk/>
              <pc:sldMasterMk cId="4148217768" sldId="2147483648"/>
              <pc:sldLayoutMk cId="1782383913" sldId="2147483675"/>
              <ac:spMk id="9" creationId="{D7D9FFDE-6A8F-F04D-94D7-3C891E79B45E}"/>
            </ac:spMkLst>
          </pc:spChg>
          <pc:spChg chg="add mod">
            <ac:chgData name="Rentia Keyser" userId="04c70dde-4979-4d25-a044-9a0ebfdf364c" providerId="ADAL" clId="{FC5D1F7D-FB83-D741-A243-AE28D53E7D50}" dt="2020-05-12T10:41:17.830" v="43"/>
            <ac:spMkLst>
              <pc:docMk/>
              <pc:sldMasterMk cId="4148217768" sldId="2147483648"/>
              <pc:sldLayoutMk cId="1782383913" sldId="2147483675"/>
              <ac:spMk id="11" creationId="{6FEEE1F0-02F2-254D-BFB7-35CBE2C0C552}"/>
            </ac:spMkLst>
          </pc:spChg>
          <pc:spChg chg="del">
            <ac:chgData name="Rentia Keyser" userId="04c70dde-4979-4d25-a044-9a0ebfdf364c" providerId="ADAL" clId="{FC5D1F7D-FB83-D741-A243-AE28D53E7D50}" dt="2020-05-12T10:41:17.119" v="42" actId="478"/>
            <ac:spMkLst>
              <pc:docMk/>
              <pc:sldMasterMk cId="4148217768" sldId="2147483648"/>
              <pc:sldLayoutMk cId="1782383913" sldId="2147483675"/>
              <ac:spMk id="12" creationId="{7C066B4C-FCEF-B247-AEC1-D32504C8FE41}"/>
            </ac:spMkLst>
          </pc:spChg>
          <pc:spChg chg="add mod">
            <ac:chgData name="Rentia Keyser" userId="04c70dde-4979-4d25-a044-9a0ebfdf364c" providerId="ADAL" clId="{FC5D1F7D-FB83-D741-A243-AE28D53E7D50}" dt="2020-05-13T12:47:17.948" v="1730" actId="167"/>
            <ac:spMkLst>
              <pc:docMk/>
              <pc:sldMasterMk cId="4148217768" sldId="2147483648"/>
              <pc:sldLayoutMk cId="1782383913" sldId="2147483675"/>
              <ac:spMk id="12" creationId="{EA84ABF2-BCB1-554A-A0AB-02FBBA08B9C4}"/>
            </ac:spMkLst>
          </pc:spChg>
          <pc:spChg chg="mod">
            <ac:chgData name="Rentia Keyser" userId="04c70dde-4979-4d25-a044-9a0ebfdf364c" providerId="ADAL" clId="{FC5D1F7D-FB83-D741-A243-AE28D53E7D50}" dt="2020-05-12T10:34:08.473" v="16" actId="2711"/>
            <ac:spMkLst>
              <pc:docMk/>
              <pc:sldMasterMk cId="4148217768" sldId="2147483648"/>
              <pc:sldLayoutMk cId="1782383913" sldId="2147483675"/>
              <ac:spMk id="14" creationId="{052A3287-0D3B-4147-AAF3-365172361E78}"/>
            </ac:spMkLst>
          </pc:spChg>
          <pc:picChg chg="add mod">
            <ac:chgData name="Rentia Keyser" userId="04c70dde-4979-4d25-a044-9a0ebfdf364c" providerId="ADAL" clId="{FC5D1F7D-FB83-D741-A243-AE28D53E7D50}" dt="2020-05-13T12:47:17.948" v="1730" actId="167"/>
            <ac:picMkLst>
              <pc:docMk/>
              <pc:sldMasterMk cId="4148217768" sldId="2147483648"/>
              <pc:sldLayoutMk cId="1782383913" sldId="2147483675"/>
              <ac:picMk id="7" creationId="{666A8ECB-EE14-8D46-902F-1765E52E389C}"/>
            </ac:picMkLst>
          </pc:picChg>
          <pc:picChg chg="del">
            <ac:chgData name="Rentia Keyser" userId="04c70dde-4979-4d25-a044-9a0ebfdf364c" providerId="ADAL" clId="{FC5D1F7D-FB83-D741-A243-AE28D53E7D50}" dt="2020-05-13T12:47:13.770" v="1728" actId="478"/>
            <ac:picMkLst>
              <pc:docMk/>
              <pc:sldMasterMk cId="4148217768" sldId="2147483648"/>
              <pc:sldLayoutMk cId="1782383913" sldId="2147483675"/>
              <ac:picMk id="8" creationId="{3B1394B3-D825-FA47-9C6A-1C953BCBA081}"/>
            </ac:picMkLst>
          </pc:picChg>
          <pc:picChg chg="add mod">
            <ac:chgData name="Rentia Keyser" userId="04c70dde-4979-4d25-a044-9a0ebfdf364c" providerId="ADAL" clId="{FC5D1F7D-FB83-D741-A243-AE28D53E7D50}" dt="2020-05-13T12:47:17.948" v="1730" actId="167"/>
            <ac:picMkLst>
              <pc:docMk/>
              <pc:sldMasterMk cId="4148217768" sldId="2147483648"/>
              <pc:sldLayoutMk cId="1782383913" sldId="2147483675"/>
              <ac:picMk id="13" creationId="{7FAC144B-7236-5B4D-B9B5-1C4E0A8478B3}"/>
            </ac:picMkLst>
          </pc:picChg>
        </pc:sldLayoutChg>
        <pc:sldLayoutChg chg="addSp delSp modSp delAnim modAnim">
          <pc:chgData name="Rentia Keyser" userId="04c70dde-4979-4d25-a044-9a0ebfdf364c" providerId="ADAL" clId="{FC5D1F7D-FB83-D741-A243-AE28D53E7D50}" dt="2020-05-13T16:17:45.350" v="2536" actId="170"/>
          <pc:sldLayoutMkLst>
            <pc:docMk/>
            <pc:sldMasterMk cId="4148217768" sldId="2147483648"/>
            <pc:sldLayoutMk cId="383172865" sldId="2147483676"/>
          </pc:sldLayoutMkLst>
          <pc:spChg chg="del">
            <ac:chgData name="Rentia Keyser" userId="04c70dde-4979-4d25-a044-9a0ebfdf364c" providerId="ADAL" clId="{FC5D1F7D-FB83-D741-A243-AE28D53E7D50}" dt="2020-05-13T16:14:42.015" v="2481"/>
            <ac:spMkLst>
              <pc:docMk/>
              <pc:sldMasterMk cId="4148217768" sldId="2147483648"/>
              <pc:sldLayoutMk cId="383172865" sldId="2147483676"/>
              <ac:spMk id="9" creationId="{BC9DB810-A452-E042-80F7-E04EE776EAE2}"/>
            </ac:spMkLst>
          </pc:spChg>
          <pc:spChg chg="add del mod">
            <ac:chgData name="Rentia Keyser" userId="04c70dde-4979-4d25-a044-9a0ebfdf364c" providerId="ADAL" clId="{FC5D1F7D-FB83-D741-A243-AE28D53E7D50}" dt="2020-05-13T16:16:22.872" v="2494"/>
            <ac:spMkLst>
              <pc:docMk/>
              <pc:sldMasterMk cId="4148217768" sldId="2147483648"/>
              <pc:sldLayoutMk cId="383172865" sldId="2147483676"/>
              <ac:spMk id="12" creationId="{2B26D1D0-3093-0449-BECF-3529D466BDF3}"/>
            </ac:spMkLst>
          </pc:spChg>
          <pc:spChg chg="add del mod">
            <ac:chgData name="Rentia Keyser" userId="04c70dde-4979-4d25-a044-9a0ebfdf364c" providerId="ADAL" clId="{FC5D1F7D-FB83-D741-A243-AE28D53E7D50}" dt="2020-05-13T16:17:27.233" v="2530"/>
            <ac:spMkLst>
              <pc:docMk/>
              <pc:sldMasterMk cId="4148217768" sldId="2147483648"/>
              <pc:sldLayoutMk cId="383172865" sldId="2147483676"/>
              <ac:spMk id="13" creationId="{50B9AF6B-D752-9649-B7F5-2C289C81F5AA}"/>
            </ac:spMkLst>
          </pc:spChg>
          <pc:spChg chg="add mod">
            <ac:chgData name="Rentia Keyser" userId="04c70dde-4979-4d25-a044-9a0ebfdf364c" providerId="ADAL" clId="{FC5D1F7D-FB83-D741-A243-AE28D53E7D50}" dt="2020-05-13T16:17:45.350" v="2536" actId="170"/>
            <ac:spMkLst>
              <pc:docMk/>
              <pc:sldMasterMk cId="4148217768" sldId="2147483648"/>
              <pc:sldLayoutMk cId="383172865" sldId="2147483676"/>
              <ac:spMk id="14" creationId="{5F7E4795-3591-1D47-9A0F-32B839D58144}"/>
            </ac:spMkLst>
          </pc:spChg>
          <pc:spChg chg="del">
            <ac:chgData name="Rentia Keyser" userId="04c70dde-4979-4d25-a044-9a0ebfdf364c" providerId="ADAL" clId="{FC5D1F7D-FB83-D741-A243-AE28D53E7D50}" dt="2020-05-13T11:34:16.815" v="1544" actId="478"/>
            <ac:spMkLst>
              <pc:docMk/>
              <pc:sldMasterMk cId="4148217768" sldId="2147483648"/>
              <pc:sldLayoutMk cId="383172865" sldId="2147483676"/>
              <ac:spMk id="18" creationId="{94D8128F-0620-6045-A908-92F4BE88C6D1}"/>
            </ac:spMkLst>
          </pc:spChg>
          <pc:spChg chg="mod">
            <ac:chgData name="Rentia Keyser" userId="04c70dde-4979-4d25-a044-9a0ebfdf364c" providerId="ADAL" clId="{FC5D1F7D-FB83-D741-A243-AE28D53E7D50}" dt="2020-05-13T11:34:20.942" v="1545" actId="1076"/>
            <ac:spMkLst>
              <pc:docMk/>
              <pc:sldMasterMk cId="4148217768" sldId="2147483648"/>
              <pc:sldLayoutMk cId="383172865" sldId="2147483676"/>
              <ac:spMk id="19" creationId="{EAD4A9C9-2A0B-B240-9EB5-2263C88C21F1}"/>
            </ac:spMkLst>
          </pc:spChg>
          <pc:picChg chg="add del mod">
            <ac:chgData name="Rentia Keyser" userId="04c70dde-4979-4d25-a044-9a0ebfdf364c" providerId="ADAL" clId="{FC5D1F7D-FB83-D741-A243-AE28D53E7D50}" dt="2020-05-13T16:14:10.797" v="2480" actId="478"/>
            <ac:picMkLst>
              <pc:docMk/>
              <pc:sldMasterMk cId="4148217768" sldId="2147483648"/>
              <pc:sldLayoutMk cId="383172865" sldId="2147483676"/>
              <ac:picMk id="2" creationId="{99A81286-7546-5242-A59A-57E2526774AF}"/>
            </ac:picMkLst>
          </pc:picChg>
          <pc:picChg chg="del mod">
            <ac:chgData name="Rentia Keyser" userId="04c70dde-4979-4d25-a044-9a0ebfdf364c" providerId="ADAL" clId="{FC5D1F7D-FB83-D741-A243-AE28D53E7D50}" dt="2020-05-13T16:14:43.234" v="2483" actId="478"/>
            <ac:picMkLst>
              <pc:docMk/>
              <pc:sldMasterMk cId="4148217768" sldId="2147483648"/>
              <pc:sldLayoutMk cId="383172865" sldId="2147483676"/>
              <ac:picMk id="3" creationId="{ABD6B1C5-AC87-9244-8CD3-F919771E18D2}"/>
            </ac:picMkLst>
          </pc:picChg>
          <pc:picChg chg="add mod">
            <ac:chgData name="Rentia Keyser" userId="04c70dde-4979-4d25-a044-9a0ebfdf364c" providerId="ADAL" clId="{FC5D1F7D-FB83-D741-A243-AE28D53E7D50}" dt="2020-05-13T16:17:30.663" v="2531" actId="1076"/>
            <ac:picMkLst>
              <pc:docMk/>
              <pc:sldMasterMk cId="4148217768" sldId="2147483648"/>
              <pc:sldLayoutMk cId="383172865" sldId="2147483676"/>
              <ac:picMk id="4" creationId="{3D02EE2C-1D2F-8348-95D8-E7003A5E3A51}"/>
            </ac:picMkLst>
          </pc:picChg>
        </pc:sldLayoutChg>
        <pc:sldLayoutChg chg="addSp delSp modSp">
          <pc:chgData name="Rentia Keyser" userId="04c70dde-4979-4d25-a044-9a0ebfdf364c" providerId="ADAL" clId="{FC5D1F7D-FB83-D741-A243-AE28D53E7D50}" dt="2020-05-13T12:47:08.576" v="1727" actId="167"/>
          <pc:sldLayoutMkLst>
            <pc:docMk/>
            <pc:sldMasterMk cId="4148217768" sldId="2147483648"/>
            <pc:sldLayoutMk cId="2332600882" sldId="2147483677"/>
          </pc:sldLayoutMkLst>
          <pc:spChg chg="del">
            <ac:chgData name="Rentia Keyser" userId="04c70dde-4979-4d25-a044-9a0ebfdf364c" providerId="ADAL" clId="{FC5D1F7D-FB83-D741-A243-AE28D53E7D50}" dt="2020-05-12T10:41:20.876" v="44" actId="478"/>
            <ac:spMkLst>
              <pc:docMk/>
              <pc:sldMasterMk cId="4148217768" sldId="2147483648"/>
              <pc:sldLayoutMk cId="2332600882" sldId="2147483677"/>
              <ac:spMk id="7" creationId="{CC900938-E9EA-F645-967C-D4CE684C098D}"/>
            </ac:spMkLst>
          </pc:spChg>
          <pc:spChg chg="add mod">
            <ac:chgData name="Rentia Keyser" userId="04c70dde-4979-4d25-a044-9a0ebfdf364c" providerId="ADAL" clId="{FC5D1F7D-FB83-D741-A243-AE28D53E7D50}" dt="2020-05-12T10:41:21.445" v="45"/>
            <ac:spMkLst>
              <pc:docMk/>
              <pc:sldMasterMk cId="4148217768" sldId="2147483648"/>
              <pc:sldLayoutMk cId="2332600882" sldId="2147483677"/>
              <ac:spMk id="10" creationId="{C32A12D5-672A-2843-985B-06594638E2CB}"/>
            </ac:spMkLst>
          </pc:spChg>
          <pc:spChg chg="add mod">
            <ac:chgData name="Rentia Keyser" userId="04c70dde-4979-4d25-a044-9a0ebfdf364c" providerId="ADAL" clId="{FC5D1F7D-FB83-D741-A243-AE28D53E7D50}" dt="2020-05-12T10:41:21.445" v="45"/>
            <ac:spMkLst>
              <pc:docMk/>
              <pc:sldMasterMk cId="4148217768" sldId="2147483648"/>
              <pc:sldLayoutMk cId="2332600882" sldId="2147483677"/>
              <ac:spMk id="11" creationId="{CFCC60AD-FAE2-374F-8EF2-534CA5CEA166}"/>
            </ac:spMkLst>
          </pc:spChg>
          <pc:spChg chg="add mod">
            <ac:chgData name="Rentia Keyser" userId="04c70dde-4979-4d25-a044-9a0ebfdf364c" providerId="ADAL" clId="{FC5D1F7D-FB83-D741-A243-AE28D53E7D50}" dt="2020-05-13T12:47:08.576" v="1727" actId="167"/>
            <ac:spMkLst>
              <pc:docMk/>
              <pc:sldMasterMk cId="4148217768" sldId="2147483648"/>
              <pc:sldLayoutMk cId="2332600882" sldId="2147483677"/>
              <ac:spMk id="12" creationId="{623DA2A2-8E0C-434B-8791-10567CAE30CA}"/>
            </ac:spMkLst>
          </pc:spChg>
          <pc:spChg chg="del">
            <ac:chgData name="Rentia Keyser" userId="04c70dde-4979-4d25-a044-9a0ebfdf364c" providerId="ADAL" clId="{FC5D1F7D-FB83-D741-A243-AE28D53E7D50}" dt="2020-05-12T10:41:20.876" v="44" actId="478"/>
            <ac:spMkLst>
              <pc:docMk/>
              <pc:sldMasterMk cId="4148217768" sldId="2147483648"/>
              <pc:sldLayoutMk cId="2332600882" sldId="2147483677"/>
              <ac:spMk id="12" creationId="{7C066B4C-FCEF-B247-AEC1-D32504C8FE41}"/>
            </ac:spMkLst>
          </pc:spChg>
          <pc:spChg chg="mod">
            <ac:chgData name="Rentia Keyser" userId="04c70dde-4979-4d25-a044-9a0ebfdf364c" providerId="ADAL" clId="{FC5D1F7D-FB83-D741-A243-AE28D53E7D50}" dt="2020-05-12T10:44:40.880" v="87" actId="255"/>
            <ac:spMkLst>
              <pc:docMk/>
              <pc:sldMasterMk cId="4148217768" sldId="2147483648"/>
              <pc:sldLayoutMk cId="2332600882" sldId="2147483677"/>
              <ac:spMk id="14" creationId="{052A3287-0D3B-4147-AAF3-365172361E78}"/>
            </ac:spMkLst>
          </pc:spChg>
          <pc:picChg chg="add mod">
            <ac:chgData name="Rentia Keyser" userId="04c70dde-4979-4d25-a044-9a0ebfdf364c" providerId="ADAL" clId="{FC5D1F7D-FB83-D741-A243-AE28D53E7D50}" dt="2020-05-13T12:47:08.576" v="1727" actId="167"/>
            <ac:picMkLst>
              <pc:docMk/>
              <pc:sldMasterMk cId="4148217768" sldId="2147483648"/>
              <pc:sldLayoutMk cId="2332600882" sldId="2147483677"/>
              <ac:picMk id="7" creationId="{27ABAC45-D968-4044-AE76-17A550642BC3}"/>
            </ac:picMkLst>
          </pc:picChg>
          <pc:picChg chg="del">
            <ac:chgData name="Rentia Keyser" userId="04c70dde-4979-4d25-a044-9a0ebfdf364c" providerId="ADAL" clId="{FC5D1F7D-FB83-D741-A243-AE28D53E7D50}" dt="2020-05-13T12:47:03.673" v="1725" actId="478"/>
            <ac:picMkLst>
              <pc:docMk/>
              <pc:sldMasterMk cId="4148217768" sldId="2147483648"/>
              <pc:sldLayoutMk cId="2332600882" sldId="2147483677"/>
              <ac:picMk id="8" creationId="{3B1394B3-D825-FA47-9C6A-1C953BCBA081}"/>
            </ac:picMkLst>
          </pc:picChg>
          <pc:picChg chg="add mod">
            <ac:chgData name="Rentia Keyser" userId="04c70dde-4979-4d25-a044-9a0ebfdf364c" providerId="ADAL" clId="{FC5D1F7D-FB83-D741-A243-AE28D53E7D50}" dt="2020-05-13T12:47:08.576" v="1727" actId="167"/>
            <ac:picMkLst>
              <pc:docMk/>
              <pc:sldMasterMk cId="4148217768" sldId="2147483648"/>
              <pc:sldLayoutMk cId="2332600882" sldId="2147483677"/>
              <ac:picMk id="13" creationId="{53A36BED-0154-314C-831C-51BF41102228}"/>
            </ac:picMkLst>
          </pc:picChg>
        </pc:sldLayoutChg>
        <pc:sldLayoutChg chg="addSp delSp modSp">
          <pc:chgData name="Rentia Keyser" userId="04c70dde-4979-4d25-a044-9a0ebfdf364c" providerId="ADAL" clId="{FC5D1F7D-FB83-D741-A243-AE28D53E7D50}" dt="2020-05-13T12:46:25.074" v="1718" actId="167"/>
          <pc:sldLayoutMkLst>
            <pc:docMk/>
            <pc:sldMasterMk cId="4148217768" sldId="2147483648"/>
            <pc:sldLayoutMk cId="341308098" sldId="2147483678"/>
          </pc:sldLayoutMkLst>
          <pc:spChg chg="add mod">
            <ac:chgData name="Rentia Keyser" userId="04c70dde-4979-4d25-a044-9a0ebfdf364c" providerId="ADAL" clId="{FC5D1F7D-FB83-D741-A243-AE28D53E7D50}" dt="2020-05-12T10:41:36.665" v="53"/>
            <ac:spMkLst>
              <pc:docMk/>
              <pc:sldMasterMk cId="4148217768" sldId="2147483648"/>
              <pc:sldLayoutMk cId="341308098" sldId="2147483678"/>
              <ac:spMk id="9" creationId="{FB0FEC9E-5B3D-514D-B185-8DCA2DD88109}"/>
            </ac:spMkLst>
          </pc:spChg>
          <pc:spChg chg="add mod">
            <ac:chgData name="Rentia Keyser" userId="04c70dde-4979-4d25-a044-9a0ebfdf364c" providerId="ADAL" clId="{FC5D1F7D-FB83-D741-A243-AE28D53E7D50}" dt="2020-05-12T10:41:36.665" v="53"/>
            <ac:spMkLst>
              <pc:docMk/>
              <pc:sldMasterMk cId="4148217768" sldId="2147483648"/>
              <pc:sldLayoutMk cId="341308098" sldId="2147483678"/>
              <ac:spMk id="11" creationId="{3B444657-0EE1-864C-80AA-DAA3DD187329}"/>
            </ac:spMkLst>
          </pc:spChg>
          <pc:spChg chg="del">
            <ac:chgData name="Rentia Keyser" userId="04c70dde-4979-4d25-a044-9a0ebfdf364c" providerId="ADAL" clId="{FC5D1F7D-FB83-D741-A243-AE28D53E7D50}" dt="2020-05-12T10:41:36.181" v="52" actId="478"/>
            <ac:spMkLst>
              <pc:docMk/>
              <pc:sldMasterMk cId="4148217768" sldId="2147483648"/>
              <pc:sldLayoutMk cId="341308098" sldId="2147483678"/>
              <ac:spMk id="12" creationId="{AAAF04D7-681F-4C4A-BFFA-7E0F6BF792C8}"/>
            </ac:spMkLst>
          </pc:spChg>
          <pc:spChg chg="del">
            <ac:chgData name="Rentia Keyser" userId="04c70dde-4979-4d25-a044-9a0ebfdf364c" providerId="ADAL" clId="{FC5D1F7D-FB83-D741-A243-AE28D53E7D50}" dt="2020-05-12T10:41:36.181" v="52" actId="478"/>
            <ac:spMkLst>
              <pc:docMk/>
              <pc:sldMasterMk cId="4148217768" sldId="2147483648"/>
              <pc:sldLayoutMk cId="341308098" sldId="2147483678"/>
              <ac:spMk id="13" creationId="{934E64FB-172D-CA49-845D-847A1B381F9C}"/>
            </ac:spMkLst>
          </pc:spChg>
          <pc:spChg chg="add mod">
            <ac:chgData name="Rentia Keyser" userId="04c70dde-4979-4d25-a044-9a0ebfdf364c" providerId="ADAL" clId="{FC5D1F7D-FB83-D741-A243-AE28D53E7D50}" dt="2020-05-13T12:46:25.074" v="1718" actId="167"/>
            <ac:spMkLst>
              <pc:docMk/>
              <pc:sldMasterMk cId="4148217768" sldId="2147483648"/>
              <pc:sldLayoutMk cId="341308098" sldId="2147483678"/>
              <ac:spMk id="13" creationId="{A36FBB03-5FAC-8546-A59C-D0986E168B6C}"/>
            </ac:spMkLst>
          </pc:spChg>
          <pc:spChg chg="mod">
            <ac:chgData name="Rentia Keyser" userId="04c70dde-4979-4d25-a044-9a0ebfdf364c" providerId="ADAL" clId="{FC5D1F7D-FB83-D741-A243-AE28D53E7D50}" dt="2020-05-12T10:44:21.100" v="83" actId="255"/>
            <ac:spMkLst>
              <pc:docMk/>
              <pc:sldMasterMk cId="4148217768" sldId="2147483648"/>
              <pc:sldLayoutMk cId="341308098" sldId="2147483678"/>
              <ac:spMk id="14" creationId="{052A3287-0D3B-4147-AAF3-365172361E78}"/>
            </ac:spMkLst>
          </pc:spChg>
          <pc:picChg chg="del">
            <ac:chgData name="Rentia Keyser" userId="04c70dde-4979-4d25-a044-9a0ebfdf364c" providerId="ADAL" clId="{FC5D1F7D-FB83-D741-A243-AE28D53E7D50}" dt="2020-05-13T12:46:18.950" v="1716" actId="478"/>
            <ac:picMkLst>
              <pc:docMk/>
              <pc:sldMasterMk cId="4148217768" sldId="2147483648"/>
              <pc:sldLayoutMk cId="341308098" sldId="2147483678"/>
              <ac:picMk id="8" creationId="{3B1394B3-D825-FA47-9C6A-1C953BCBA081}"/>
            </ac:picMkLst>
          </pc:picChg>
          <pc:picChg chg="add mod">
            <ac:chgData name="Rentia Keyser" userId="04c70dde-4979-4d25-a044-9a0ebfdf364c" providerId="ADAL" clId="{FC5D1F7D-FB83-D741-A243-AE28D53E7D50}" dt="2020-05-13T12:46:25.074" v="1718" actId="167"/>
            <ac:picMkLst>
              <pc:docMk/>
              <pc:sldMasterMk cId="4148217768" sldId="2147483648"/>
              <pc:sldLayoutMk cId="341308098" sldId="2147483678"/>
              <ac:picMk id="12" creationId="{4B1B05BD-1721-E94D-9013-9D161E2A6064}"/>
            </ac:picMkLst>
          </pc:picChg>
          <pc:picChg chg="add mod">
            <ac:chgData name="Rentia Keyser" userId="04c70dde-4979-4d25-a044-9a0ebfdf364c" providerId="ADAL" clId="{FC5D1F7D-FB83-D741-A243-AE28D53E7D50}" dt="2020-05-13T12:46:25.074" v="1718" actId="167"/>
            <ac:picMkLst>
              <pc:docMk/>
              <pc:sldMasterMk cId="4148217768" sldId="2147483648"/>
              <pc:sldLayoutMk cId="341308098" sldId="2147483678"/>
              <ac:picMk id="15" creationId="{6E4379A7-A48F-7F47-8DDD-4B8341E01269}"/>
            </ac:picMkLst>
          </pc:picChg>
        </pc:sldLayoutChg>
        <pc:sldLayoutChg chg="addSp delSp modSp">
          <pc:chgData name="Rentia Keyser" userId="04c70dde-4979-4d25-a044-9a0ebfdf364c" providerId="ADAL" clId="{FC5D1F7D-FB83-D741-A243-AE28D53E7D50}" dt="2020-05-13T12:45:39.017" v="1707" actId="167"/>
          <pc:sldLayoutMkLst>
            <pc:docMk/>
            <pc:sldMasterMk cId="4148217768" sldId="2147483648"/>
            <pc:sldLayoutMk cId="1291861739" sldId="2147483679"/>
          </pc:sldLayoutMkLst>
          <pc:spChg chg="add mod">
            <ac:chgData name="Rentia Keyser" userId="04c70dde-4979-4d25-a044-9a0ebfdf364c" providerId="ADAL" clId="{FC5D1F7D-FB83-D741-A243-AE28D53E7D50}" dt="2020-05-12T10:41:52.197" v="61"/>
            <ac:spMkLst>
              <pc:docMk/>
              <pc:sldMasterMk cId="4148217768" sldId="2147483648"/>
              <pc:sldLayoutMk cId="1291861739" sldId="2147483679"/>
              <ac:spMk id="11" creationId="{BA0F83F2-5B85-C747-B25F-E9591C4E1A98}"/>
            </ac:spMkLst>
          </pc:spChg>
          <pc:spChg chg="mod">
            <ac:chgData name="Rentia Keyser" userId="04c70dde-4979-4d25-a044-9a0ebfdf364c" providerId="ADAL" clId="{FC5D1F7D-FB83-D741-A243-AE28D53E7D50}" dt="2020-05-12T10:43:57.287" v="79" actId="255"/>
            <ac:spMkLst>
              <pc:docMk/>
              <pc:sldMasterMk cId="4148217768" sldId="2147483648"/>
              <pc:sldLayoutMk cId="1291861739" sldId="2147483679"/>
              <ac:spMk id="14" creationId="{052A3287-0D3B-4147-AAF3-365172361E78}"/>
            </ac:spMkLst>
          </pc:spChg>
          <pc:spChg chg="del">
            <ac:chgData name="Rentia Keyser" userId="04c70dde-4979-4d25-a044-9a0ebfdf364c" providerId="ADAL" clId="{FC5D1F7D-FB83-D741-A243-AE28D53E7D50}" dt="2020-05-12T10:41:51.847" v="60" actId="478"/>
            <ac:spMkLst>
              <pc:docMk/>
              <pc:sldMasterMk cId="4148217768" sldId="2147483648"/>
              <pc:sldLayoutMk cId="1291861739" sldId="2147483679"/>
              <ac:spMk id="15" creationId="{47780FEF-D51B-B440-98A1-540D06A74F79}"/>
            </ac:spMkLst>
          </pc:spChg>
          <pc:spChg chg="del">
            <ac:chgData name="Rentia Keyser" userId="04c70dde-4979-4d25-a044-9a0ebfdf364c" providerId="ADAL" clId="{FC5D1F7D-FB83-D741-A243-AE28D53E7D50}" dt="2020-05-12T10:41:51.847" v="60" actId="478"/>
            <ac:spMkLst>
              <pc:docMk/>
              <pc:sldMasterMk cId="4148217768" sldId="2147483648"/>
              <pc:sldLayoutMk cId="1291861739" sldId="2147483679"/>
              <ac:spMk id="16" creationId="{041D6F27-3215-9442-A84F-71A7AF1A1495}"/>
            </ac:spMkLst>
          </pc:spChg>
          <pc:spChg chg="add mod">
            <ac:chgData name="Rentia Keyser" userId="04c70dde-4979-4d25-a044-9a0ebfdf364c" providerId="ADAL" clId="{FC5D1F7D-FB83-D741-A243-AE28D53E7D50}" dt="2020-05-13T12:45:39.017" v="1707" actId="167"/>
            <ac:spMkLst>
              <pc:docMk/>
              <pc:sldMasterMk cId="4148217768" sldId="2147483648"/>
              <pc:sldLayoutMk cId="1291861739" sldId="2147483679"/>
              <ac:spMk id="16" creationId="{709A37A1-A100-D240-8EBC-3A50802F5EC6}"/>
            </ac:spMkLst>
          </pc:spChg>
          <pc:spChg chg="add mod">
            <ac:chgData name="Rentia Keyser" userId="04c70dde-4979-4d25-a044-9a0ebfdf364c" providerId="ADAL" clId="{FC5D1F7D-FB83-D741-A243-AE28D53E7D50}" dt="2020-05-12T10:41:52.197" v="61"/>
            <ac:spMkLst>
              <pc:docMk/>
              <pc:sldMasterMk cId="4148217768" sldId="2147483648"/>
              <pc:sldLayoutMk cId="1291861739" sldId="2147483679"/>
              <ac:spMk id="17" creationId="{A728C2EA-77ED-9B40-AFDE-45976A868FE5}"/>
            </ac:spMkLst>
          </pc:spChg>
          <pc:picChg chg="del">
            <ac:chgData name="Rentia Keyser" userId="04c70dde-4979-4d25-a044-9a0ebfdf364c" providerId="ADAL" clId="{FC5D1F7D-FB83-D741-A243-AE28D53E7D50}" dt="2020-05-13T12:45:34.594" v="1705" actId="478"/>
            <ac:picMkLst>
              <pc:docMk/>
              <pc:sldMasterMk cId="4148217768" sldId="2147483648"/>
              <pc:sldLayoutMk cId="1291861739" sldId="2147483679"/>
              <ac:picMk id="8" creationId="{3B1394B3-D825-FA47-9C6A-1C953BCBA081}"/>
            </ac:picMkLst>
          </pc:picChg>
          <pc:picChg chg="add mod">
            <ac:chgData name="Rentia Keyser" userId="04c70dde-4979-4d25-a044-9a0ebfdf364c" providerId="ADAL" clId="{FC5D1F7D-FB83-D741-A243-AE28D53E7D50}" dt="2020-05-13T12:45:39.017" v="1707" actId="167"/>
            <ac:picMkLst>
              <pc:docMk/>
              <pc:sldMasterMk cId="4148217768" sldId="2147483648"/>
              <pc:sldLayoutMk cId="1291861739" sldId="2147483679"/>
              <ac:picMk id="15" creationId="{646EE425-1355-824C-B24C-8DAB0487164C}"/>
            </ac:picMkLst>
          </pc:picChg>
          <pc:picChg chg="add mod">
            <ac:chgData name="Rentia Keyser" userId="04c70dde-4979-4d25-a044-9a0ebfdf364c" providerId="ADAL" clId="{FC5D1F7D-FB83-D741-A243-AE28D53E7D50}" dt="2020-05-13T12:45:39.017" v="1707" actId="167"/>
            <ac:picMkLst>
              <pc:docMk/>
              <pc:sldMasterMk cId="4148217768" sldId="2147483648"/>
              <pc:sldLayoutMk cId="1291861739" sldId="2147483679"/>
              <ac:picMk id="18" creationId="{741DADC3-0EFB-1843-AD3C-91722B060C06}"/>
            </ac:picMkLst>
          </pc:picChg>
        </pc:sldLayoutChg>
        <pc:sldLayoutChg chg="addSp delSp modSp">
          <pc:chgData name="Rentia Keyser" userId="04c70dde-4979-4d25-a044-9a0ebfdf364c" providerId="ADAL" clId="{FC5D1F7D-FB83-D741-A243-AE28D53E7D50}" dt="2020-05-13T12:46:58.486" v="1724" actId="167"/>
          <pc:sldLayoutMkLst>
            <pc:docMk/>
            <pc:sldMasterMk cId="4148217768" sldId="2147483648"/>
            <pc:sldLayoutMk cId="2965273995" sldId="2147483680"/>
          </pc:sldLayoutMkLst>
          <pc:spChg chg="del">
            <ac:chgData name="Rentia Keyser" userId="04c70dde-4979-4d25-a044-9a0ebfdf364c" providerId="ADAL" clId="{FC5D1F7D-FB83-D741-A243-AE28D53E7D50}" dt="2020-05-12T10:41:25.187" v="46" actId="478"/>
            <ac:spMkLst>
              <pc:docMk/>
              <pc:sldMasterMk cId="4148217768" sldId="2147483648"/>
              <pc:sldLayoutMk cId="2965273995" sldId="2147483680"/>
              <ac:spMk id="7" creationId="{CC900938-E9EA-F645-967C-D4CE684C098D}"/>
            </ac:spMkLst>
          </pc:spChg>
          <pc:spChg chg="add mod">
            <ac:chgData name="Rentia Keyser" userId="04c70dde-4979-4d25-a044-9a0ebfdf364c" providerId="ADAL" clId="{FC5D1F7D-FB83-D741-A243-AE28D53E7D50}" dt="2020-05-12T10:41:25.658" v="47"/>
            <ac:spMkLst>
              <pc:docMk/>
              <pc:sldMasterMk cId="4148217768" sldId="2147483648"/>
              <pc:sldLayoutMk cId="2965273995" sldId="2147483680"/>
              <ac:spMk id="9" creationId="{D04A953F-B32B-BA4A-B292-CF2DAD9C27EE}"/>
            </ac:spMkLst>
          </pc:spChg>
          <pc:spChg chg="add mod">
            <ac:chgData name="Rentia Keyser" userId="04c70dde-4979-4d25-a044-9a0ebfdf364c" providerId="ADAL" clId="{FC5D1F7D-FB83-D741-A243-AE28D53E7D50}" dt="2020-05-12T10:41:25.658" v="47"/>
            <ac:spMkLst>
              <pc:docMk/>
              <pc:sldMasterMk cId="4148217768" sldId="2147483648"/>
              <pc:sldLayoutMk cId="2965273995" sldId="2147483680"/>
              <ac:spMk id="11" creationId="{09C48FD8-BB0A-2942-A629-57FCF5F70933}"/>
            </ac:spMkLst>
          </pc:spChg>
          <pc:spChg chg="add mod">
            <ac:chgData name="Rentia Keyser" userId="04c70dde-4979-4d25-a044-9a0ebfdf364c" providerId="ADAL" clId="{FC5D1F7D-FB83-D741-A243-AE28D53E7D50}" dt="2020-05-13T12:46:58.486" v="1724" actId="167"/>
            <ac:spMkLst>
              <pc:docMk/>
              <pc:sldMasterMk cId="4148217768" sldId="2147483648"/>
              <pc:sldLayoutMk cId="2965273995" sldId="2147483680"/>
              <ac:spMk id="12" creationId="{3215B20C-9AB5-3247-8059-68B833F8F9DA}"/>
            </ac:spMkLst>
          </pc:spChg>
          <pc:spChg chg="del">
            <ac:chgData name="Rentia Keyser" userId="04c70dde-4979-4d25-a044-9a0ebfdf364c" providerId="ADAL" clId="{FC5D1F7D-FB83-D741-A243-AE28D53E7D50}" dt="2020-05-12T10:41:25.187" v="46" actId="478"/>
            <ac:spMkLst>
              <pc:docMk/>
              <pc:sldMasterMk cId="4148217768" sldId="2147483648"/>
              <pc:sldLayoutMk cId="2965273995" sldId="2147483680"/>
              <ac:spMk id="12" creationId="{7C066B4C-FCEF-B247-AEC1-D32504C8FE41}"/>
            </ac:spMkLst>
          </pc:spChg>
          <pc:spChg chg="mod">
            <ac:chgData name="Rentia Keyser" userId="04c70dde-4979-4d25-a044-9a0ebfdf364c" providerId="ADAL" clId="{FC5D1F7D-FB83-D741-A243-AE28D53E7D50}" dt="2020-05-12T10:44:35.876" v="86" actId="255"/>
            <ac:spMkLst>
              <pc:docMk/>
              <pc:sldMasterMk cId="4148217768" sldId="2147483648"/>
              <pc:sldLayoutMk cId="2965273995" sldId="2147483680"/>
              <ac:spMk id="14" creationId="{052A3287-0D3B-4147-AAF3-365172361E78}"/>
            </ac:spMkLst>
          </pc:spChg>
          <pc:picChg chg="add mod">
            <ac:chgData name="Rentia Keyser" userId="04c70dde-4979-4d25-a044-9a0ebfdf364c" providerId="ADAL" clId="{FC5D1F7D-FB83-D741-A243-AE28D53E7D50}" dt="2020-05-13T12:46:58.486" v="1724" actId="167"/>
            <ac:picMkLst>
              <pc:docMk/>
              <pc:sldMasterMk cId="4148217768" sldId="2147483648"/>
              <pc:sldLayoutMk cId="2965273995" sldId="2147483680"/>
              <ac:picMk id="7" creationId="{61DF70CF-AC50-474E-A99A-D5E1FD48A0E5}"/>
            </ac:picMkLst>
          </pc:picChg>
          <pc:picChg chg="del">
            <ac:chgData name="Rentia Keyser" userId="04c70dde-4979-4d25-a044-9a0ebfdf364c" providerId="ADAL" clId="{FC5D1F7D-FB83-D741-A243-AE28D53E7D50}" dt="2020-05-13T12:46:53.494" v="1722" actId="478"/>
            <ac:picMkLst>
              <pc:docMk/>
              <pc:sldMasterMk cId="4148217768" sldId="2147483648"/>
              <pc:sldLayoutMk cId="2965273995" sldId="2147483680"/>
              <ac:picMk id="8" creationId="{3B1394B3-D825-FA47-9C6A-1C953BCBA081}"/>
            </ac:picMkLst>
          </pc:picChg>
          <pc:picChg chg="add mod">
            <ac:chgData name="Rentia Keyser" userId="04c70dde-4979-4d25-a044-9a0ebfdf364c" providerId="ADAL" clId="{FC5D1F7D-FB83-D741-A243-AE28D53E7D50}" dt="2020-05-13T12:46:58.486" v="1724" actId="167"/>
            <ac:picMkLst>
              <pc:docMk/>
              <pc:sldMasterMk cId="4148217768" sldId="2147483648"/>
              <pc:sldLayoutMk cId="2965273995" sldId="2147483680"/>
              <ac:picMk id="13" creationId="{CE4F3F2F-C775-ED4F-8BC4-3D305EDB093C}"/>
            </ac:picMkLst>
          </pc:picChg>
        </pc:sldLayoutChg>
        <pc:sldLayoutChg chg="addSp delSp modSp">
          <pc:chgData name="Rentia Keyser" userId="04c70dde-4979-4d25-a044-9a0ebfdf364c" providerId="ADAL" clId="{FC5D1F7D-FB83-D741-A243-AE28D53E7D50}" dt="2020-05-13T12:46:12.044" v="1715" actId="167"/>
          <pc:sldLayoutMkLst>
            <pc:docMk/>
            <pc:sldMasterMk cId="4148217768" sldId="2147483648"/>
            <pc:sldLayoutMk cId="770397485" sldId="2147483681"/>
          </pc:sldLayoutMkLst>
          <pc:spChg chg="add mod">
            <ac:chgData name="Rentia Keyser" userId="04c70dde-4979-4d25-a044-9a0ebfdf364c" providerId="ADAL" clId="{FC5D1F7D-FB83-D741-A243-AE28D53E7D50}" dt="2020-05-12T10:41:40.898" v="55"/>
            <ac:spMkLst>
              <pc:docMk/>
              <pc:sldMasterMk cId="4148217768" sldId="2147483648"/>
              <pc:sldLayoutMk cId="770397485" sldId="2147483681"/>
              <ac:spMk id="10" creationId="{B8B2241F-EE65-AD47-A47D-01655C6CD53B}"/>
            </ac:spMkLst>
          </pc:spChg>
          <pc:spChg chg="add mod">
            <ac:chgData name="Rentia Keyser" userId="04c70dde-4979-4d25-a044-9a0ebfdf364c" providerId="ADAL" clId="{FC5D1F7D-FB83-D741-A243-AE28D53E7D50}" dt="2020-05-12T10:41:40.898" v="55"/>
            <ac:spMkLst>
              <pc:docMk/>
              <pc:sldMasterMk cId="4148217768" sldId="2147483648"/>
              <pc:sldLayoutMk cId="770397485" sldId="2147483681"/>
              <ac:spMk id="11" creationId="{84AC9187-FA49-D840-91A4-95D752614AC2}"/>
            </ac:spMkLst>
          </pc:spChg>
          <pc:spChg chg="del">
            <ac:chgData name="Rentia Keyser" userId="04c70dde-4979-4d25-a044-9a0ebfdf364c" providerId="ADAL" clId="{FC5D1F7D-FB83-D741-A243-AE28D53E7D50}" dt="2020-05-12T10:41:40.408" v="54" actId="478"/>
            <ac:spMkLst>
              <pc:docMk/>
              <pc:sldMasterMk cId="4148217768" sldId="2147483648"/>
              <pc:sldLayoutMk cId="770397485" sldId="2147483681"/>
              <ac:spMk id="12" creationId="{AAAF04D7-681F-4C4A-BFFA-7E0F6BF792C8}"/>
            </ac:spMkLst>
          </pc:spChg>
          <pc:spChg chg="del">
            <ac:chgData name="Rentia Keyser" userId="04c70dde-4979-4d25-a044-9a0ebfdf364c" providerId="ADAL" clId="{FC5D1F7D-FB83-D741-A243-AE28D53E7D50}" dt="2020-05-12T10:41:40.408" v="54" actId="478"/>
            <ac:spMkLst>
              <pc:docMk/>
              <pc:sldMasterMk cId="4148217768" sldId="2147483648"/>
              <pc:sldLayoutMk cId="770397485" sldId="2147483681"/>
              <ac:spMk id="13" creationId="{934E64FB-172D-CA49-845D-847A1B381F9C}"/>
            </ac:spMkLst>
          </pc:spChg>
          <pc:spChg chg="add mod">
            <ac:chgData name="Rentia Keyser" userId="04c70dde-4979-4d25-a044-9a0ebfdf364c" providerId="ADAL" clId="{FC5D1F7D-FB83-D741-A243-AE28D53E7D50}" dt="2020-05-13T12:46:12.044" v="1715" actId="167"/>
            <ac:spMkLst>
              <pc:docMk/>
              <pc:sldMasterMk cId="4148217768" sldId="2147483648"/>
              <pc:sldLayoutMk cId="770397485" sldId="2147483681"/>
              <ac:spMk id="13" creationId="{EC6ED8CF-BADE-A643-826D-99C4F9469CB0}"/>
            </ac:spMkLst>
          </pc:spChg>
          <pc:spChg chg="mod">
            <ac:chgData name="Rentia Keyser" userId="04c70dde-4979-4d25-a044-9a0ebfdf364c" providerId="ADAL" clId="{FC5D1F7D-FB83-D741-A243-AE28D53E7D50}" dt="2020-05-12T10:44:15.590" v="82" actId="255"/>
            <ac:spMkLst>
              <pc:docMk/>
              <pc:sldMasterMk cId="4148217768" sldId="2147483648"/>
              <pc:sldLayoutMk cId="770397485" sldId="2147483681"/>
              <ac:spMk id="14" creationId="{052A3287-0D3B-4147-AAF3-365172361E78}"/>
            </ac:spMkLst>
          </pc:spChg>
          <pc:picChg chg="del">
            <ac:chgData name="Rentia Keyser" userId="04c70dde-4979-4d25-a044-9a0ebfdf364c" providerId="ADAL" clId="{FC5D1F7D-FB83-D741-A243-AE28D53E7D50}" dt="2020-05-13T12:46:05.790" v="1713" actId="478"/>
            <ac:picMkLst>
              <pc:docMk/>
              <pc:sldMasterMk cId="4148217768" sldId="2147483648"/>
              <pc:sldLayoutMk cId="770397485" sldId="2147483681"/>
              <ac:picMk id="8" creationId="{3B1394B3-D825-FA47-9C6A-1C953BCBA081}"/>
            </ac:picMkLst>
          </pc:picChg>
          <pc:picChg chg="add mod">
            <ac:chgData name="Rentia Keyser" userId="04c70dde-4979-4d25-a044-9a0ebfdf364c" providerId="ADAL" clId="{FC5D1F7D-FB83-D741-A243-AE28D53E7D50}" dt="2020-05-13T12:46:12.044" v="1715" actId="167"/>
            <ac:picMkLst>
              <pc:docMk/>
              <pc:sldMasterMk cId="4148217768" sldId="2147483648"/>
              <pc:sldLayoutMk cId="770397485" sldId="2147483681"/>
              <ac:picMk id="12" creationId="{7E209945-A231-4C4A-98F4-87075B835FBC}"/>
            </ac:picMkLst>
          </pc:picChg>
          <pc:picChg chg="add mod">
            <ac:chgData name="Rentia Keyser" userId="04c70dde-4979-4d25-a044-9a0ebfdf364c" providerId="ADAL" clId="{FC5D1F7D-FB83-D741-A243-AE28D53E7D50}" dt="2020-05-13T12:46:12.044" v="1715" actId="167"/>
            <ac:picMkLst>
              <pc:docMk/>
              <pc:sldMasterMk cId="4148217768" sldId="2147483648"/>
              <pc:sldLayoutMk cId="770397485" sldId="2147483681"/>
              <ac:picMk id="15" creationId="{E6316684-F011-E441-8E46-3182A09ED85E}"/>
            </ac:picMkLst>
          </pc:picChg>
        </pc:sldLayoutChg>
        <pc:sldLayoutChg chg="addSp delSp modSp">
          <pc:chgData name="Rentia Keyser" userId="04c70dde-4979-4d25-a044-9a0ebfdf364c" providerId="ADAL" clId="{FC5D1F7D-FB83-D741-A243-AE28D53E7D50}" dt="2020-05-13T12:46:00.090" v="1712" actId="167"/>
          <pc:sldLayoutMkLst>
            <pc:docMk/>
            <pc:sldMasterMk cId="4148217768" sldId="2147483648"/>
            <pc:sldLayoutMk cId="3634413809" sldId="2147483682"/>
          </pc:sldLayoutMkLst>
          <pc:spChg chg="add mod">
            <ac:chgData name="Rentia Keyser" userId="04c70dde-4979-4d25-a044-9a0ebfdf364c" providerId="ADAL" clId="{FC5D1F7D-FB83-D741-A243-AE28D53E7D50}" dt="2020-05-12T10:41:44.332" v="57"/>
            <ac:spMkLst>
              <pc:docMk/>
              <pc:sldMasterMk cId="4148217768" sldId="2147483648"/>
              <pc:sldLayoutMk cId="3634413809" sldId="2147483682"/>
              <ac:spMk id="9" creationId="{8660C20F-8BC2-FE40-9998-623CF7239189}"/>
            </ac:spMkLst>
          </pc:spChg>
          <pc:spChg chg="add mod">
            <ac:chgData name="Rentia Keyser" userId="04c70dde-4979-4d25-a044-9a0ebfdf364c" providerId="ADAL" clId="{FC5D1F7D-FB83-D741-A243-AE28D53E7D50}" dt="2020-05-12T10:41:44.332" v="57"/>
            <ac:spMkLst>
              <pc:docMk/>
              <pc:sldMasterMk cId="4148217768" sldId="2147483648"/>
              <pc:sldLayoutMk cId="3634413809" sldId="2147483682"/>
              <ac:spMk id="11" creationId="{D7D62AA0-E9D4-C443-974F-15C055DD371D}"/>
            </ac:spMkLst>
          </pc:spChg>
          <pc:spChg chg="del">
            <ac:chgData name="Rentia Keyser" userId="04c70dde-4979-4d25-a044-9a0ebfdf364c" providerId="ADAL" clId="{FC5D1F7D-FB83-D741-A243-AE28D53E7D50}" dt="2020-05-12T10:41:43.904" v="56" actId="478"/>
            <ac:spMkLst>
              <pc:docMk/>
              <pc:sldMasterMk cId="4148217768" sldId="2147483648"/>
              <pc:sldLayoutMk cId="3634413809" sldId="2147483682"/>
              <ac:spMk id="12" creationId="{AAAF04D7-681F-4C4A-BFFA-7E0F6BF792C8}"/>
            </ac:spMkLst>
          </pc:spChg>
          <pc:spChg chg="add del mod">
            <ac:chgData name="Rentia Keyser" userId="04c70dde-4979-4d25-a044-9a0ebfdf364c" providerId="ADAL" clId="{FC5D1F7D-FB83-D741-A243-AE28D53E7D50}" dt="2020-05-13T12:45:22.316" v="1703" actId="478"/>
            <ac:spMkLst>
              <pc:docMk/>
              <pc:sldMasterMk cId="4148217768" sldId="2147483648"/>
              <pc:sldLayoutMk cId="3634413809" sldId="2147483682"/>
              <ac:spMk id="13" creationId="{547A67D3-5586-C548-95AE-8F08F3990BC5}"/>
            </ac:spMkLst>
          </pc:spChg>
          <pc:spChg chg="del">
            <ac:chgData name="Rentia Keyser" userId="04c70dde-4979-4d25-a044-9a0ebfdf364c" providerId="ADAL" clId="{FC5D1F7D-FB83-D741-A243-AE28D53E7D50}" dt="2020-05-12T10:41:43.904" v="56" actId="478"/>
            <ac:spMkLst>
              <pc:docMk/>
              <pc:sldMasterMk cId="4148217768" sldId="2147483648"/>
              <pc:sldLayoutMk cId="3634413809" sldId="2147483682"/>
              <ac:spMk id="13" creationId="{934E64FB-172D-CA49-845D-847A1B381F9C}"/>
            </ac:spMkLst>
          </pc:spChg>
          <pc:spChg chg="mod">
            <ac:chgData name="Rentia Keyser" userId="04c70dde-4979-4d25-a044-9a0ebfdf364c" providerId="ADAL" clId="{FC5D1F7D-FB83-D741-A243-AE28D53E7D50}" dt="2020-05-12T10:44:10.963" v="81" actId="255"/>
            <ac:spMkLst>
              <pc:docMk/>
              <pc:sldMasterMk cId="4148217768" sldId="2147483648"/>
              <pc:sldLayoutMk cId="3634413809" sldId="2147483682"/>
              <ac:spMk id="14" creationId="{052A3287-0D3B-4147-AAF3-365172361E78}"/>
            </ac:spMkLst>
          </pc:spChg>
          <pc:spChg chg="add mod">
            <ac:chgData name="Rentia Keyser" userId="04c70dde-4979-4d25-a044-9a0ebfdf364c" providerId="ADAL" clId="{FC5D1F7D-FB83-D741-A243-AE28D53E7D50}" dt="2020-05-13T12:46:00.090" v="1712" actId="167"/>
            <ac:spMkLst>
              <pc:docMk/>
              <pc:sldMasterMk cId="4148217768" sldId="2147483648"/>
              <pc:sldLayoutMk cId="3634413809" sldId="2147483682"/>
              <ac:spMk id="16" creationId="{397491AA-E83D-1245-B6FB-56FB9BD7C696}"/>
            </ac:spMkLst>
          </pc:spChg>
          <pc:picChg chg="del mod">
            <ac:chgData name="Rentia Keyser" userId="04c70dde-4979-4d25-a044-9a0ebfdf364c" providerId="ADAL" clId="{FC5D1F7D-FB83-D741-A243-AE28D53E7D50}" dt="2020-05-13T12:45:23.417" v="1704" actId="478"/>
            <ac:picMkLst>
              <pc:docMk/>
              <pc:sldMasterMk cId="4148217768" sldId="2147483648"/>
              <pc:sldLayoutMk cId="3634413809" sldId="2147483682"/>
              <ac:picMk id="8" creationId="{3B1394B3-D825-FA47-9C6A-1C953BCBA081}"/>
            </ac:picMkLst>
          </pc:picChg>
          <pc:picChg chg="add del mod">
            <ac:chgData name="Rentia Keyser" userId="04c70dde-4979-4d25-a044-9a0ebfdf364c" providerId="ADAL" clId="{FC5D1F7D-FB83-D741-A243-AE28D53E7D50}" dt="2020-05-13T12:45:22.316" v="1703" actId="478"/>
            <ac:picMkLst>
              <pc:docMk/>
              <pc:sldMasterMk cId="4148217768" sldId="2147483648"/>
              <pc:sldLayoutMk cId="3634413809" sldId="2147483682"/>
              <ac:picMk id="12" creationId="{885165B8-397B-624A-BAB4-00687298DDAF}"/>
            </ac:picMkLst>
          </pc:picChg>
          <pc:picChg chg="add mod">
            <ac:chgData name="Rentia Keyser" userId="04c70dde-4979-4d25-a044-9a0ebfdf364c" providerId="ADAL" clId="{FC5D1F7D-FB83-D741-A243-AE28D53E7D50}" dt="2020-05-13T12:46:00.090" v="1712" actId="167"/>
            <ac:picMkLst>
              <pc:docMk/>
              <pc:sldMasterMk cId="4148217768" sldId="2147483648"/>
              <pc:sldLayoutMk cId="3634413809" sldId="2147483682"/>
              <ac:picMk id="15" creationId="{1A9CFCB1-E789-C84C-8385-B372A8BEAB49}"/>
            </ac:picMkLst>
          </pc:picChg>
          <pc:picChg chg="add mod">
            <ac:chgData name="Rentia Keyser" userId="04c70dde-4979-4d25-a044-9a0ebfdf364c" providerId="ADAL" clId="{FC5D1F7D-FB83-D741-A243-AE28D53E7D50}" dt="2020-05-13T12:46:00.090" v="1712" actId="167"/>
            <ac:picMkLst>
              <pc:docMk/>
              <pc:sldMasterMk cId="4148217768" sldId="2147483648"/>
              <pc:sldLayoutMk cId="3634413809" sldId="2147483682"/>
              <ac:picMk id="17" creationId="{E3836B57-C169-554F-A20E-0E9E708AF356}"/>
            </ac:picMkLst>
          </pc:picChg>
        </pc:sldLayoutChg>
        <pc:sldLayoutChg chg="modSp">
          <pc:chgData name="Rentia Keyser" userId="04c70dde-4979-4d25-a044-9a0ebfdf364c" providerId="ADAL" clId="{FC5D1F7D-FB83-D741-A243-AE28D53E7D50}" dt="2020-05-12T10:44:52.835" v="89" actId="255"/>
          <pc:sldLayoutMkLst>
            <pc:docMk/>
            <pc:sldMasterMk cId="4148217768" sldId="2147483648"/>
            <pc:sldLayoutMk cId="383172865" sldId="2147483683"/>
          </pc:sldLayoutMkLst>
          <pc:spChg chg="mod">
            <ac:chgData name="Rentia Keyser" userId="04c70dde-4979-4d25-a044-9a0ebfdf364c" providerId="ADAL" clId="{FC5D1F7D-FB83-D741-A243-AE28D53E7D50}" dt="2020-05-12T10:09:03.469" v="11" actId="14100"/>
            <ac:spMkLst>
              <pc:docMk/>
              <pc:sldMasterMk cId="4148217768" sldId="2147483648"/>
              <pc:sldLayoutMk cId="383172865" sldId="2147483683"/>
              <ac:spMk id="9" creationId="{BC9DB810-A452-E042-80F7-E04EE776EAE2}"/>
            </ac:spMkLst>
          </pc:spChg>
          <pc:spChg chg="mod">
            <ac:chgData name="Rentia Keyser" userId="04c70dde-4979-4d25-a044-9a0ebfdf364c" providerId="ADAL" clId="{FC5D1F7D-FB83-D741-A243-AE28D53E7D50}" dt="2020-05-12T10:44:52.835" v="89" actId="255"/>
            <ac:spMkLst>
              <pc:docMk/>
              <pc:sldMasterMk cId="4148217768" sldId="2147483648"/>
              <pc:sldLayoutMk cId="383172865" sldId="2147483683"/>
              <ac:spMk id="18" creationId="{94D8128F-0620-6045-A908-92F4BE88C6D1}"/>
            </ac:spMkLst>
          </pc:spChg>
        </pc:sldLayoutChg>
        <pc:sldLayoutChg chg="addSp delSp modSp ord">
          <pc:chgData name="Rentia Keyser" userId="04c70dde-4979-4d25-a044-9a0ebfdf364c" providerId="ADAL" clId="{FC5D1F7D-FB83-D741-A243-AE28D53E7D50}" dt="2020-05-13T12:44:24.009" v="1700" actId="1076"/>
          <pc:sldLayoutMkLst>
            <pc:docMk/>
            <pc:sldMasterMk cId="4148217768" sldId="2147483648"/>
            <pc:sldLayoutMk cId="1106856260" sldId="2147483683"/>
          </pc:sldLayoutMkLst>
          <pc:picChg chg="mod">
            <ac:chgData name="Rentia Keyser" userId="04c70dde-4979-4d25-a044-9a0ebfdf364c" providerId="ADAL" clId="{FC5D1F7D-FB83-D741-A243-AE28D53E7D50}" dt="2020-05-13T12:44:24.009" v="1700" actId="1076"/>
            <ac:picMkLst>
              <pc:docMk/>
              <pc:sldMasterMk cId="4148217768" sldId="2147483648"/>
              <pc:sldLayoutMk cId="1106856260" sldId="2147483683"/>
              <ac:picMk id="6" creationId="{C0234610-F8AE-DD42-BDA9-417D5A8B6C85}"/>
            </ac:picMkLst>
          </pc:picChg>
          <pc:picChg chg="add del">
            <ac:chgData name="Rentia Keyser" userId="04c70dde-4979-4d25-a044-9a0ebfdf364c" providerId="ADAL" clId="{FC5D1F7D-FB83-D741-A243-AE28D53E7D50}" dt="2020-05-13T12:43:09.165" v="1696" actId="478"/>
            <ac:picMkLst>
              <pc:docMk/>
              <pc:sldMasterMk cId="4148217768" sldId="2147483648"/>
              <pc:sldLayoutMk cId="1106856260" sldId="2147483683"/>
              <ac:picMk id="11" creationId="{D3009732-4B98-A049-B437-0B91010BA54E}"/>
            </ac:picMkLst>
          </pc:picChg>
          <pc:picChg chg="add del mod">
            <ac:chgData name="Rentia Keyser" userId="04c70dde-4979-4d25-a044-9a0ebfdf364c" providerId="ADAL" clId="{FC5D1F7D-FB83-D741-A243-AE28D53E7D50}" dt="2020-05-13T12:43:07.557" v="1695"/>
            <ac:picMkLst>
              <pc:docMk/>
              <pc:sldMasterMk cId="4148217768" sldId="2147483648"/>
              <pc:sldLayoutMk cId="1106856260" sldId="2147483683"/>
              <ac:picMk id="12" creationId="{3434A0DB-8EE0-CF40-9B5B-8C379578B4D7}"/>
            </ac:picMkLst>
          </pc:picChg>
        </pc:sldLayoutChg>
        <pc:sldLayoutChg chg="del">
          <pc:chgData name="Rentia Keyser" userId="04c70dde-4979-4d25-a044-9a0ebfdf364c" providerId="ADAL" clId="{FC5D1F7D-FB83-D741-A243-AE28D53E7D50}" dt="2020-05-13T12:44:19.602" v="1698" actId="2696"/>
          <pc:sldLayoutMkLst>
            <pc:docMk/>
            <pc:sldMasterMk cId="4148217768" sldId="2147483648"/>
            <pc:sldLayoutMk cId="2398880678" sldId="2147483684"/>
          </pc:sldLayoutMkLst>
        </pc:sldLayoutChg>
        <pc:sldLayoutChg chg="addSp delSp modSp">
          <pc:chgData name="Rentia Keyser" userId="04c70dde-4979-4d25-a044-9a0ebfdf364c" providerId="ADAL" clId="{FC5D1F7D-FB83-D741-A243-AE28D53E7D50}" dt="2020-05-13T13:26:10.393" v="1872"/>
          <pc:sldLayoutMkLst>
            <pc:docMk/>
            <pc:sldMasterMk cId="4148217768" sldId="2147483648"/>
            <pc:sldLayoutMk cId="3560047588" sldId="2147483684"/>
          </pc:sldLayoutMkLst>
          <pc:picChg chg="add del mod">
            <ac:chgData name="Rentia Keyser" userId="04c70dde-4979-4d25-a044-9a0ebfdf364c" providerId="ADAL" clId="{FC5D1F7D-FB83-D741-A243-AE28D53E7D50}" dt="2020-05-13T13:26:08.883" v="1870"/>
            <ac:picMkLst>
              <pc:docMk/>
              <pc:sldMasterMk cId="4148217768" sldId="2147483648"/>
              <pc:sldLayoutMk cId="3560047588" sldId="2147483684"/>
              <ac:picMk id="2" creationId="{52A94A8F-079D-5140-9C4A-04A2ECB978E5}"/>
            </ac:picMkLst>
          </pc:picChg>
          <pc:picChg chg="add del">
            <ac:chgData name="Rentia Keyser" userId="04c70dde-4979-4d25-a044-9a0ebfdf364c" providerId="ADAL" clId="{FC5D1F7D-FB83-D741-A243-AE28D53E7D50}" dt="2020-05-13T13:26:09.812" v="1871" actId="478"/>
            <ac:picMkLst>
              <pc:docMk/>
              <pc:sldMasterMk cId="4148217768" sldId="2147483648"/>
              <pc:sldLayoutMk cId="3560047588" sldId="2147483684"/>
              <ac:picMk id="10" creationId="{460CCF16-E820-354D-AEAF-A1B18193F7DE}"/>
            </ac:picMkLst>
          </pc:picChg>
          <pc:picChg chg="add mod">
            <ac:chgData name="Rentia Keyser" userId="04c70dde-4979-4d25-a044-9a0ebfdf364c" providerId="ADAL" clId="{FC5D1F7D-FB83-D741-A243-AE28D53E7D50}" dt="2020-05-13T13:26:10.393" v="1872"/>
            <ac:picMkLst>
              <pc:docMk/>
              <pc:sldMasterMk cId="4148217768" sldId="2147483648"/>
              <pc:sldLayoutMk cId="3560047588" sldId="2147483684"/>
              <ac:picMk id="12" creationId="{168CF4A1-78A5-7D48-906D-3421F41A9536}"/>
            </ac:picMkLst>
          </pc:picChg>
        </pc:sldLayoutChg>
        <pc:sldLayoutChg chg="addSp delSp modSp">
          <pc:chgData name="Rentia Keyser" userId="04c70dde-4979-4d25-a044-9a0ebfdf364c" providerId="ADAL" clId="{FC5D1F7D-FB83-D741-A243-AE28D53E7D50}" dt="2020-05-13T13:29:41.286" v="1895"/>
          <pc:sldLayoutMkLst>
            <pc:docMk/>
            <pc:sldMasterMk cId="4148217768" sldId="2147483648"/>
            <pc:sldLayoutMk cId="1426712879" sldId="2147483685"/>
          </pc:sldLayoutMkLst>
          <pc:picChg chg="del">
            <ac:chgData name="Rentia Keyser" userId="04c70dde-4979-4d25-a044-9a0ebfdf364c" providerId="ADAL" clId="{FC5D1F7D-FB83-D741-A243-AE28D53E7D50}" dt="2020-05-13T13:29:40.721" v="1894" actId="478"/>
            <ac:picMkLst>
              <pc:docMk/>
              <pc:sldMasterMk cId="4148217768" sldId="2147483648"/>
              <pc:sldLayoutMk cId="1426712879" sldId="2147483685"/>
              <ac:picMk id="10" creationId="{211C51B4-3458-4E45-8743-EF0DAE41AB47}"/>
            </ac:picMkLst>
          </pc:picChg>
          <pc:picChg chg="add mod">
            <ac:chgData name="Rentia Keyser" userId="04c70dde-4979-4d25-a044-9a0ebfdf364c" providerId="ADAL" clId="{FC5D1F7D-FB83-D741-A243-AE28D53E7D50}" dt="2020-05-13T13:29:41.286" v="1895"/>
            <ac:picMkLst>
              <pc:docMk/>
              <pc:sldMasterMk cId="4148217768" sldId="2147483648"/>
              <pc:sldLayoutMk cId="1426712879" sldId="2147483685"/>
              <ac:picMk id="15" creationId="{87A13886-9278-A148-BD9D-8904CA4EBDEA}"/>
            </ac:picMkLst>
          </pc:picChg>
        </pc:sldLayoutChg>
        <pc:sldLayoutChg chg="addSp delSp modSp mod ord">
          <pc:chgData name="Rentia Keyser" userId="04c70dde-4979-4d25-a044-9a0ebfdf364c" providerId="ADAL" clId="{FC5D1F7D-FB83-D741-A243-AE28D53E7D50}" dt="2020-05-13T14:29:56.732" v="2034" actId="962"/>
          <pc:sldLayoutMkLst>
            <pc:docMk/>
            <pc:sldMasterMk cId="4148217768" sldId="2147483648"/>
            <pc:sldLayoutMk cId="1026504424" sldId="2147483686"/>
          </pc:sldLayoutMkLst>
          <pc:spChg chg="mod">
            <ac:chgData name="Rentia Keyser" userId="04c70dde-4979-4d25-a044-9a0ebfdf364c" providerId="ADAL" clId="{FC5D1F7D-FB83-D741-A243-AE28D53E7D50}" dt="2020-05-13T14:16:31.326" v="1997" actId="207"/>
            <ac:spMkLst>
              <pc:docMk/>
              <pc:sldMasterMk cId="4148217768" sldId="2147483648"/>
              <pc:sldLayoutMk cId="1026504424" sldId="2147483686"/>
              <ac:spMk id="9" creationId="{EF5A82D7-B03C-8943-9E63-A2AAF755A7EB}"/>
            </ac:spMkLst>
          </pc:spChg>
          <pc:spChg chg="mod">
            <ac:chgData name="Rentia Keyser" userId="04c70dde-4979-4d25-a044-9a0ebfdf364c" providerId="ADAL" clId="{FC5D1F7D-FB83-D741-A243-AE28D53E7D50}" dt="2020-05-13T14:16:31.326" v="1997" actId="207"/>
            <ac:spMkLst>
              <pc:docMk/>
              <pc:sldMasterMk cId="4148217768" sldId="2147483648"/>
              <pc:sldLayoutMk cId="1026504424" sldId="2147483686"/>
              <ac:spMk id="10" creationId="{EF47E52B-2EC3-DB40-94A0-B4A0DCF87605}"/>
            </ac:spMkLst>
          </pc:spChg>
          <pc:spChg chg="del">
            <ac:chgData name="Rentia Keyser" userId="04c70dde-4979-4d25-a044-9a0ebfdf364c" providerId="ADAL" clId="{FC5D1F7D-FB83-D741-A243-AE28D53E7D50}" dt="2020-05-13T14:12:17.543" v="1990" actId="478"/>
            <ac:spMkLst>
              <pc:docMk/>
              <pc:sldMasterMk cId="4148217768" sldId="2147483648"/>
              <pc:sldLayoutMk cId="1026504424" sldId="2147483686"/>
              <ac:spMk id="12" creationId="{9AA33EA2-6A12-5449-842C-DB324AAD302C}"/>
            </ac:spMkLst>
          </pc:spChg>
          <pc:spChg chg="del">
            <ac:chgData name="Rentia Keyser" userId="04c70dde-4979-4d25-a044-9a0ebfdf364c" providerId="ADAL" clId="{FC5D1F7D-FB83-D741-A243-AE28D53E7D50}" dt="2020-05-13T14:10:17.544" v="1988" actId="478"/>
            <ac:spMkLst>
              <pc:docMk/>
              <pc:sldMasterMk cId="4148217768" sldId="2147483648"/>
              <pc:sldLayoutMk cId="1026504424" sldId="2147483686"/>
              <ac:spMk id="14" creationId="{052A3287-0D3B-4147-AAF3-365172361E78}"/>
            </ac:spMkLst>
          </pc:spChg>
          <pc:picChg chg="add mod">
            <ac:chgData name="Rentia Keyser" userId="04c70dde-4979-4d25-a044-9a0ebfdf364c" providerId="ADAL" clId="{FC5D1F7D-FB83-D741-A243-AE28D53E7D50}" dt="2020-05-13T14:29:56.732" v="2034" actId="962"/>
            <ac:picMkLst>
              <pc:docMk/>
              <pc:sldMasterMk cId="4148217768" sldId="2147483648"/>
              <pc:sldLayoutMk cId="1026504424" sldId="2147483686"/>
              <ac:picMk id="3" creationId="{D071365E-5E12-F44D-9DE4-FA427F9EA61F}"/>
            </ac:picMkLst>
          </pc:picChg>
          <pc:picChg chg="add del mod">
            <ac:chgData name="Rentia Keyser" userId="04c70dde-4979-4d25-a044-9a0ebfdf364c" providerId="ADAL" clId="{FC5D1F7D-FB83-D741-A243-AE28D53E7D50}" dt="2020-05-13T14:19:38.744" v="2026" actId="478"/>
            <ac:picMkLst>
              <pc:docMk/>
              <pc:sldMasterMk cId="4148217768" sldId="2147483648"/>
              <pc:sldLayoutMk cId="1026504424" sldId="2147483686"/>
              <ac:picMk id="3" creationId="{F7F6BFC6-42F9-DF42-9616-D17170ADEDFC}"/>
            </ac:picMkLst>
          </pc:picChg>
          <pc:picChg chg="add del mod">
            <ac:chgData name="Rentia Keyser" userId="04c70dde-4979-4d25-a044-9a0ebfdf364c" providerId="ADAL" clId="{FC5D1F7D-FB83-D741-A243-AE28D53E7D50}" dt="2020-05-13T14:29:48.674" v="2030" actId="478"/>
            <ac:picMkLst>
              <pc:docMk/>
              <pc:sldMasterMk cId="4148217768" sldId="2147483648"/>
              <pc:sldLayoutMk cId="1026504424" sldId="2147483686"/>
              <ac:picMk id="5" creationId="{E1B9C3FA-868C-4244-B7C4-6900B2085E57}"/>
            </ac:picMkLst>
          </pc:picChg>
          <pc:picChg chg="del mod">
            <ac:chgData name="Rentia Keyser" userId="04c70dde-4979-4d25-a044-9a0ebfdf364c" providerId="ADAL" clId="{FC5D1F7D-FB83-D741-A243-AE28D53E7D50}" dt="2020-05-13T14:10:15.282" v="1987" actId="478"/>
            <ac:picMkLst>
              <pc:docMk/>
              <pc:sldMasterMk cId="4148217768" sldId="2147483648"/>
              <pc:sldLayoutMk cId="1026504424" sldId="2147483686"/>
              <ac:picMk id="7" creationId="{538C0C40-0C9E-3044-8FA7-56C3AE5B2D3E}"/>
            </ac:picMkLst>
          </pc:picChg>
          <pc:picChg chg="del">
            <ac:chgData name="Rentia Keyser" userId="04c70dde-4979-4d25-a044-9a0ebfdf364c" providerId="ADAL" clId="{FC5D1F7D-FB83-D741-A243-AE28D53E7D50}" dt="2020-05-13T14:10:13.684" v="1985" actId="478"/>
            <ac:picMkLst>
              <pc:docMk/>
              <pc:sldMasterMk cId="4148217768" sldId="2147483648"/>
              <pc:sldLayoutMk cId="1026504424" sldId="2147483686"/>
              <ac:picMk id="11" creationId="{9E7DC2E2-5A73-D344-AEA1-712DC45FA9C8}"/>
            </ac:picMkLst>
          </pc:picChg>
          <pc:picChg chg="del">
            <ac:chgData name="Rentia Keyser" userId="04c70dde-4979-4d25-a044-9a0ebfdf364c" providerId="ADAL" clId="{FC5D1F7D-FB83-D741-A243-AE28D53E7D50}" dt="2020-05-13T14:10:12.115" v="1984" actId="478"/>
            <ac:picMkLst>
              <pc:docMk/>
              <pc:sldMasterMk cId="4148217768" sldId="2147483648"/>
              <pc:sldLayoutMk cId="1026504424" sldId="2147483686"/>
              <ac:picMk id="13" creationId="{19399004-D27D-EB43-ACF9-9FF08DC485DB}"/>
            </ac:picMkLst>
          </pc:picChg>
        </pc:sldLayoutChg>
        <pc:sldLayoutChg chg="addSp delSp modSp">
          <pc:chgData name="Rentia Keyser" userId="04c70dde-4979-4d25-a044-9a0ebfdf364c" providerId="ADAL" clId="{FC5D1F7D-FB83-D741-A243-AE28D53E7D50}" dt="2020-05-13T14:40:31.077" v="2134"/>
          <pc:sldLayoutMkLst>
            <pc:docMk/>
            <pc:sldMasterMk cId="4148217768" sldId="2147483648"/>
            <pc:sldLayoutMk cId="89153236" sldId="2147483687"/>
          </pc:sldLayoutMkLst>
          <pc:picChg chg="add mod">
            <ac:chgData name="Rentia Keyser" userId="04c70dde-4979-4d25-a044-9a0ebfdf364c" providerId="ADAL" clId="{FC5D1F7D-FB83-D741-A243-AE28D53E7D50}" dt="2020-05-13T14:40:31.077" v="2134"/>
            <ac:picMkLst>
              <pc:docMk/>
              <pc:sldMasterMk cId="4148217768" sldId="2147483648"/>
              <pc:sldLayoutMk cId="89153236" sldId="2147483687"/>
              <ac:picMk id="7" creationId="{B1DCAB9C-07A4-A945-BEEC-C864856683D3}"/>
            </ac:picMkLst>
          </pc:picChg>
          <pc:picChg chg="del">
            <ac:chgData name="Rentia Keyser" userId="04c70dde-4979-4d25-a044-9a0ebfdf364c" providerId="ADAL" clId="{FC5D1F7D-FB83-D741-A243-AE28D53E7D50}" dt="2020-05-13T14:40:30.504" v="2133" actId="478"/>
            <ac:picMkLst>
              <pc:docMk/>
              <pc:sldMasterMk cId="4148217768" sldId="2147483648"/>
              <pc:sldLayoutMk cId="89153236" sldId="2147483687"/>
              <ac:picMk id="12" creationId="{7DB32B17-270D-9943-AF0F-C36E0BFC37E6}"/>
            </ac:picMkLst>
          </pc:picChg>
        </pc:sldLayoutChg>
        <pc:sldLayoutChg chg="addSp delSp modSp">
          <pc:chgData name="Rentia Keyser" userId="04c70dde-4979-4d25-a044-9a0ebfdf364c" providerId="ADAL" clId="{FC5D1F7D-FB83-D741-A243-AE28D53E7D50}" dt="2020-05-13T15:08:31.691" v="2248" actId="962"/>
          <pc:sldLayoutMkLst>
            <pc:docMk/>
            <pc:sldMasterMk cId="4148217768" sldId="2147483648"/>
            <pc:sldLayoutMk cId="1294808585" sldId="2147483688"/>
          </pc:sldLayoutMkLst>
          <pc:picChg chg="del mod">
            <ac:chgData name="Rentia Keyser" userId="04c70dde-4979-4d25-a044-9a0ebfdf364c" providerId="ADAL" clId="{FC5D1F7D-FB83-D741-A243-AE28D53E7D50}" dt="2020-05-13T15:08:24.783" v="2244" actId="478"/>
            <ac:picMkLst>
              <pc:docMk/>
              <pc:sldMasterMk cId="4148217768" sldId="2147483648"/>
              <pc:sldLayoutMk cId="1294808585" sldId="2147483688"/>
              <ac:picMk id="3" creationId="{D071365E-5E12-F44D-9DE4-FA427F9EA61F}"/>
            </ac:picMkLst>
          </pc:picChg>
          <pc:picChg chg="add mod">
            <ac:chgData name="Rentia Keyser" userId="04c70dde-4979-4d25-a044-9a0ebfdf364c" providerId="ADAL" clId="{FC5D1F7D-FB83-D741-A243-AE28D53E7D50}" dt="2020-05-13T15:08:31.691" v="2248" actId="962"/>
            <ac:picMkLst>
              <pc:docMk/>
              <pc:sldMasterMk cId="4148217768" sldId="2147483648"/>
              <pc:sldLayoutMk cId="1294808585" sldId="2147483688"/>
              <ac:picMk id="4" creationId="{5F40D2D2-D4F1-4742-B1CF-23FBC436F796}"/>
            </ac:picMkLst>
          </pc:picChg>
        </pc:sldLayoutChg>
        <pc:sldLayoutChg chg="addSp delSp modSp">
          <pc:chgData name="Rentia Keyser" userId="04c70dde-4979-4d25-a044-9a0ebfdf364c" providerId="ADAL" clId="{FC5D1F7D-FB83-D741-A243-AE28D53E7D50}" dt="2020-05-13T15:21:30.594" v="2464" actId="478"/>
          <pc:sldLayoutMkLst>
            <pc:docMk/>
            <pc:sldMasterMk cId="4148217768" sldId="2147483648"/>
            <pc:sldLayoutMk cId="561554703" sldId="2147483689"/>
          </pc:sldLayoutMkLst>
          <pc:spChg chg="add del mod">
            <ac:chgData name="Rentia Keyser" userId="04c70dde-4979-4d25-a044-9a0ebfdf364c" providerId="ADAL" clId="{FC5D1F7D-FB83-D741-A243-AE28D53E7D50}" dt="2020-05-13T15:21:25.944" v="2459"/>
            <ac:spMkLst>
              <pc:docMk/>
              <pc:sldMasterMk cId="4148217768" sldId="2147483648"/>
              <pc:sldLayoutMk cId="561554703" sldId="2147483689"/>
              <ac:spMk id="6" creationId="{EBAAF15D-5115-614F-8046-48DC8EBDC9B7}"/>
            </ac:spMkLst>
          </pc:spChg>
          <pc:spChg chg="add del mod">
            <ac:chgData name="Rentia Keyser" userId="04c70dde-4979-4d25-a044-9a0ebfdf364c" providerId="ADAL" clId="{FC5D1F7D-FB83-D741-A243-AE28D53E7D50}" dt="2020-05-13T15:21:25.944" v="2459"/>
            <ac:spMkLst>
              <pc:docMk/>
              <pc:sldMasterMk cId="4148217768" sldId="2147483648"/>
              <pc:sldLayoutMk cId="561554703" sldId="2147483689"/>
              <ac:spMk id="7" creationId="{9EFDE9AA-2B15-2747-9D41-2BB95DB12635}"/>
            </ac:spMkLst>
          </pc:spChg>
          <pc:spChg chg="add del mod">
            <ac:chgData name="Rentia Keyser" userId="04c70dde-4979-4d25-a044-9a0ebfdf364c" providerId="ADAL" clId="{FC5D1F7D-FB83-D741-A243-AE28D53E7D50}" dt="2020-05-13T15:21:19.650" v="2454"/>
            <ac:spMkLst>
              <pc:docMk/>
              <pc:sldMasterMk cId="4148217768" sldId="2147483648"/>
              <pc:sldLayoutMk cId="561554703" sldId="2147483689"/>
              <ac:spMk id="8" creationId="{1D2A825B-1902-9C47-9521-34ABA2A74C74}"/>
            </ac:spMkLst>
          </pc:spChg>
          <pc:spChg chg="add del mod">
            <ac:chgData name="Rentia Keyser" userId="04c70dde-4979-4d25-a044-9a0ebfdf364c" providerId="ADAL" clId="{FC5D1F7D-FB83-D741-A243-AE28D53E7D50}" dt="2020-05-13T15:21:19.650" v="2454"/>
            <ac:spMkLst>
              <pc:docMk/>
              <pc:sldMasterMk cId="4148217768" sldId="2147483648"/>
              <pc:sldLayoutMk cId="561554703" sldId="2147483689"/>
              <ac:spMk id="11" creationId="{5F357E1A-8964-924A-BCE6-787068F455DC}"/>
            </ac:spMkLst>
          </pc:spChg>
          <pc:spChg chg="add del mod">
            <ac:chgData name="Rentia Keyser" userId="04c70dde-4979-4d25-a044-9a0ebfdf364c" providerId="ADAL" clId="{FC5D1F7D-FB83-D741-A243-AE28D53E7D50}" dt="2020-05-13T15:21:16.423" v="2447"/>
            <ac:spMkLst>
              <pc:docMk/>
              <pc:sldMasterMk cId="4148217768" sldId="2147483648"/>
              <pc:sldLayoutMk cId="561554703" sldId="2147483689"/>
              <ac:spMk id="12" creationId="{EE853D2A-6EB3-EA41-BDA5-1B538EED57D0}"/>
            </ac:spMkLst>
          </pc:spChg>
          <pc:grpChg chg="add del mod">
            <ac:chgData name="Rentia Keyser" userId="04c70dde-4979-4d25-a044-9a0ebfdf364c" providerId="ADAL" clId="{FC5D1F7D-FB83-D741-A243-AE28D53E7D50}" dt="2020-05-13T15:21:30.594" v="2464" actId="478"/>
            <ac:grpSpMkLst>
              <pc:docMk/>
              <pc:sldMasterMk cId="4148217768" sldId="2147483648"/>
              <pc:sldLayoutMk cId="561554703" sldId="2147483689"/>
              <ac:grpSpMk id="5" creationId="{659F9725-2525-8540-8DA8-7F3FE69334AA}"/>
            </ac:grpSpMkLst>
          </pc:grpChg>
          <pc:picChg chg="del">
            <ac:chgData name="Rentia Keyser" userId="04c70dde-4979-4d25-a044-9a0ebfdf364c" providerId="ADAL" clId="{FC5D1F7D-FB83-D741-A243-AE28D53E7D50}" dt="2020-05-13T15:18:51.446" v="2408" actId="478"/>
            <ac:picMkLst>
              <pc:docMk/>
              <pc:sldMasterMk cId="4148217768" sldId="2147483648"/>
              <pc:sldLayoutMk cId="561554703" sldId="2147483689"/>
              <ac:picMk id="4" creationId="{5F40D2D2-D4F1-4742-B1CF-23FBC436F796}"/>
            </ac:picMkLst>
          </pc:picChg>
          <pc:picChg chg="add del mod">
            <ac:chgData name="Rentia Keyser" userId="04c70dde-4979-4d25-a044-9a0ebfdf364c" providerId="ADAL" clId="{FC5D1F7D-FB83-D741-A243-AE28D53E7D50}" dt="2020-05-13T15:21:16.073" v="2446"/>
            <ac:picMkLst>
              <pc:docMk/>
              <pc:sldMasterMk cId="4148217768" sldId="2147483648"/>
              <pc:sldLayoutMk cId="561554703" sldId="2147483689"/>
              <ac:picMk id="13" creationId="{09D67A21-97CF-B54F-8862-04ED664D38B1}"/>
            </ac:picMkLst>
          </pc:picChg>
        </pc:sldLayoutChg>
      </pc:sldMasterChg>
    </pc:docChg>
  </pc:docChgLst>
  <pc:docChgLst>
    <pc:chgData name="Rentia Keyser" userId="04c70dde-4979-4d25-a044-9a0ebfdf364c" providerId="ADAL" clId="{C5298128-0AFD-7641-BF78-72CFF95691D3}"/>
    <pc:docChg chg="undo custSel modSld">
      <pc:chgData name="Rentia Keyser" userId="04c70dde-4979-4d25-a044-9a0ebfdf364c" providerId="ADAL" clId="{C5298128-0AFD-7641-BF78-72CFF95691D3}" dt="2020-07-21T14:48:53.180" v="194" actId="1076"/>
      <pc:docMkLst>
        <pc:docMk/>
      </pc:docMkLst>
      <pc:sldChg chg="modSp">
        <pc:chgData name="Rentia Keyser" userId="04c70dde-4979-4d25-a044-9a0ebfdf364c" providerId="ADAL" clId="{C5298128-0AFD-7641-BF78-72CFF95691D3}" dt="2020-07-21T14:48:53.180" v="194" actId="1076"/>
        <pc:sldMkLst>
          <pc:docMk/>
          <pc:sldMk cId="971948543" sldId="356"/>
        </pc:sldMkLst>
        <pc:picChg chg="mod">
          <ac:chgData name="Rentia Keyser" userId="04c70dde-4979-4d25-a044-9a0ebfdf364c" providerId="ADAL" clId="{C5298128-0AFD-7641-BF78-72CFF95691D3}" dt="2020-07-21T14:48:53.180" v="194" actId="1076"/>
          <ac:picMkLst>
            <pc:docMk/>
            <pc:sldMk cId="971948543" sldId="356"/>
            <ac:picMk id="2" creationId="{DDDE80A3-52F9-8644-8077-A7DF4943EB18}"/>
          </ac:picMkLst>
        </pc:picChg>
      </pc:sldChg>
      <pc:sldChg chg="addSp delSp modSp">
        <pc:chgData name="Rentia Keyser" userId="04c70dde-4979-4d25-a044-9a0ebfdf364c" providerId="ADAL" clId="{C5298128-0AFD-7641-BF78-72CFF95691D3}" dt="2020-07-21T14:39:17.979" v="192" actId="1076"/>
        <pc:sldMkLst>
          <pc:docMk/>
          <pc:sldMk cId="868112251" sldId="358"/>
        </pc:sldMkLst>
        <pc:spChg chg="mod topLvl">
          <ac:chgData name="Rentia Keyser" userId="04c70dde-4979-4d25-a044-9a0ebfdf364c" providerId="ADAL" clId="{C5298128-0AFD-7641-BF78-72CFF95691D3}" dt="2020-07-21T14:24:53.266" v="80" actId="14100"/>
          <ac:spMkLst>
            <pc:docMk/>
            <pc:sldMk cId="868112251" sldId="358"/>
            <ac:spMk id="209" creationId="{7C5FB142-DD87-B24F-8DB2-F9003DF06ABC}"/>
          </ac:spMkLst>
        </pc:spChg>
        <pc:spChg chg="mod topLvl">
          <ac:chgData name="Rentia Keyser" userId="04c70dde-4979-4d25-a044-9a0ebfdf364c" providerId="ADAL" clId="{C5298128-0AFD-7641-BF78-72CFF95691D3}" dt="2020-07-21T14:39:10.103" v="188" actId="1076"/>
          <ac:spMkLst>
            <pc:docMk/>
            <pc:sldMk cId="868112251" sldId="358"/>
            <ac:spMk id="210" creationId="{E5C6AFAA-0397-3140-98D5-33212705E3C2}"/>
          </ac:spMkLst>
        </pc:spChg>
        <pc:spChg chg="mod topLvl">
          <ac:chgData name="Rentia Keyser" userId="04c70dde-4979-4d25-a044-9a0ebfdf364c" providerId="ADAL" clId="{C5298128-0AFD-7641-BF78-72CFF95691D3}" dt="2020-07-21T14:24:46.272" v="79" actId="165"/>
          <ac:spMkLst>
            <pc:docMk/>
            <pc:sldMk cId="868112251" sldId="358"/>
            <ac:spMk id="211" creationId="{127A0159-BCCC-B94D-BFE5-0EAA36C82865}"/>
          </ac:spMkLst>
        </pc:spChg>
        <pc:spChg chg="mod topLvl">
          <ac:chgData name="Rentia Keyser" userId="04c70dde-4979-4d25-a044-9a0ebfdf364c" providerId="ADAL" clId="{C5298128-0AFD-7641-BF78-72CFF95691D3}" dt="2020-07-21T14:24:46.272" v="79" actId="165"/>
          <ac:spMkLst>
            <pc:docMk/>
            <pc:sldMk cId="868112251" sldId="358"/>
            <ac:spMk id="212" creationId="{8DDF5545-6A56-3F4B-89F6-C752B0C830C9}"/>
          </ac:spMkLst>
        </pc:spChg>
        <pc:spChg chg="mod topLvl">
          <ac:chgData name="Rentia Keyser" userId="04c70dde-4979-4d25-a044-9a0ebfdf364c" providerId="ADAL" clId="{C5298128-0AFD-7641-BF78-72CFF95691D3}" dt="2020-07-21T14:24:46.272" v="79" actId="165"/>
          <ac:spMkLst>
            <pc:docMk/>
            <pc:sldMk cId="868112251" sldId="358"/>
            <ac:spMk id="213" creationId="{8374E0CC-5FED-654D-BFE7-31394C8072E4}"/>
          </ac:spMkLst>
        </pc:spChg>
        <pc:spChg chg="mod topLvl">
          <ac:chgData name="Rentia Keyser" userId="04c70dde-4979-4d25-a044-9a0ebfdf364c" providerId="ADAL" clId="{C5298128-0AFD-7641-BF78-72CFF95691D3}" dt="2020-07-21T14:24:46.272" v="79" actId="165"/>
          <ac:spMkLst>
            <pc:docMk/>
            <pc:sldMk cId="868112251" sldId="358"/>
            <ac:spMk id="214" creationId="{60E35C1B-F38B-CC46-94A9-F0132FEF865D}"/>
          </ac:spMkLst>
        </pc:spChg>
        <pc:spChg chg="mod topLvl">
          <ac:chgData name="Rentia Keyser" userId="04c70dde-4979-4d25-a044-9a0ebfdf364c" providerId="ADAL" clId="{C5298128-0AFD-7641-BF78-72CFF95691D3}" dt="2020-07-21T14:24:46.272" v="79" actId="165"/>
          <ac:spMkLst>
            <pc:docMk/>
            <pc:sldMk cId="868112251" sldId="358"/>
            <ac:spMk id="215" creationId="{7B2490B1-99F3-CB4B-9A60-6F9247084DD9}"/>
          </ac:spMkLst>
        </pc:spChg>
        <pc:spChg chg="mod topLvl">
          <ac:chgData name="Rentia Keyser" userId="04c70dde-4979-4d25-a044-9a0ebfdf364c" providerId="ADAL" clId="{C5298128-0AFD-7641-BF78-72CFF95691D3}" dt="2020-07-21T14:24:46.272" v="79" actId="165"/>
          <ac:spMkLst>
            <pc:docMk/>
            <pc:sldMk cId="868112251" sldId="358"/>
            <ac:spMk id="216" creationId="{91754EE7-91B0-3341-B006-D62A51CBFF65}"/>
          </ac:spMkLst>
        </pc:spChg>
        <pc:spChg chg="mod topLvl">
          <ac:chgData name="Rentia Keyser" userId="04c70dde-4979-4d25-a044-9a0ebfdf364c" providerId="ADAL" clId="{C5298128-0AFD-7641-BF78-72CFF95691D3}" dt="2020-07-21T14:24:46.272" v="79" actId="165"/>
          <ac:spMkLst>
            <pc:docMk/>
            <pc:sldMk cId="868112251" sldId="358"/>
            <ac:spMk id="217" creationId="{B940B399-6716-984A-A54E-1E641DC0C691}"/>
          </ac:spMkLst>
        </pc:spChg>
        <pc:spChg chg="mod topLvl">
          <ac:chgData name="Rentia Keyser" userId="04c70dde-4979-4d25-a044-9a0ebfdf364c" providerId="ADAL" clId="{C5298128-0AFD-7641-BF78-72CFF95691D3}" dt="2020-07-21T14:24:46.272" v="79" actId="165"/>
          <ac:spMkLst>
            <pc:docMk/>
            <pc:sldMk cId="868112251" sldId="358"/>
            <ac:spMk id="218" creationId="{D0671822-BAE7-D34E-BD13-60145F651566}"/>
          </ac:spMkLst>
        </pc:spChg>
        <pc:spChg chg="mod topLvl">
          <ac:chgData name="Rentia Keyser" userId="04c70dde-4979-4d25-a044-9a0ebfdf364c" providerId="ADAL" clId="{C5298128-0AFD-7641-BF78-72CFF95691D3}" dt="2020-07-21T14:24:46.272" v="79" actId="165"/>
          <ac:spMkLst>
            <pc:docMk/>
            <pc:sldMk cId="868112251" sldId="358"/>
            <ac:spMk id="219" creationId="{3E31F7A9-D5AA-4943-BE2F-F689CBBCA8C5}"/>
          </ac:spMkLst>
        </pc:spChg>
        <pc:spChg chg="del mod topLvl">
          <ac:chgData name="Rentia Keyser" userId="04c70dde-4979-4d25-a044-9a0ebfdf364c" providerId="ADAL" clId="{C5298128-0AFD-7641-BF78-72CFF95691D3}" dt="2020-07-21T14:36:09.179" v="120" actId="478"/>
          <ac:spMkLst>
            <pc:docMk/>
            <pc:sldMk cId="868112251" sldId="358"/>
            <ac:spMk id="248" creationId="{786915A8-0F50-D846-A5B6-7E7691B8F8FD}"/>
          </ac:spMkLst>
        </pc:spChg>
        <pc:spChg chg="mod topLvl">
          <ac:chgData name="Rentia Keyser" userId="04c70dde-4979-4d25-a044-9a0ebfdf364c" providerId="ADAL" clId="{C5298128-0AFD-7641-BF78-72CFF95691D3}" dt="2020-07-21T14:30:27.165" v="102" actId="165"/>
          <ac:spMkLst>
            <pc:docMk/>
            <pc:sldMk cId="868112251" sldId="358"/>
            <ac:spMk id="249" creationId="{CC0004E6-774F-514E-B577-AF0E116E3C4B}"/>
          </ac:spMkLst>
        </pc:spChg>
        <pc:spChg chg="mod topLvl">
          <ac:chgData name="Rentia Keyser" userId="04c70dde-4979-4d25-a044-9a0ebfdf364c" providerId="ADAL" clId="{C5298128-0AFD-7641-BF78-72CFF95691D3}" dt="2020-07-21T14:18:15.023" v="32" actId="165"/>
          <ac:spMkLst>
            <pc:docMk/>
            <pc:sldMk cId="868112251" sldId="358"/>
            <ac:spMk id="277" creationId="{19DEFCA6-B26B-4A4E-9816-BA7C1F96E56A}"/>
          </ac:spMkLst>
        </pc:spChg>
        <pc:spChg chg="mod topLvl">
          <ac:chgData name="Rentia Keyser" userId="04c70dde-4979-4d25-a044-9a0ebfdf364c" providerId="ADAL" clId="{C5298128-0AFD-7641-BF78-72CFF95691D3}" dt="2020-07-21T14:18:15.023" v="32" actId="165"/>
          <ac:spMkLst>
            <pc:docMk/>
            <pc:sldMk cId="868112251" sldId="358"/>
            <ac:spMk id="278" creationId="{8F51046F-850A-F146-B7A3-506E318C73E0}"/>
          </ac:spMkLst>
        </pc:spChg>
        <pc:spChg chg="add del mod">
          <ac:chgData name="Rentia Keyser" userId="04c70dde-4979-4d25-a044-9a0ebfdf364c" providerId="ADAL" clId="{C5298128-0AFD-7641-BF78-72CFF95691D3}" dt="2020-07-21T14:23:33.034" v="50" actId="21"/>
          <ac:spMkLst>
            <pc:docMk/>
            <pc:sldMk cId="868112251" sldId="358"/>
            <ac:spMk id="312" creationId="{CD1BF494-73EF-E840-86B9-E75DED9AB1ED}"/>
          </ac:spMkLst>
        </pc:spChg>
        <pc:spChg chg="mod topLvl">
          <ac:chgData name="Rentia Keyser" userId="04c70dde-4979-4d25-a044-9a0ebfdf364c" providerId="ADAL" clId="{C5298128-0AFD-7641-BF78-72CFF95691D3}" dt="2020-07-21T14:24:55.890" v="81" actId="1076"/>
          <ac:spMkLst>
            <pc:docMk/>
            <pc:sldMk cId="868112251" sldId="358"/>
            <ac:spMk id="314" creationId="{99026003-BA56-AB4E-9A7F-BB2570AB2389}"/>
          </ac:spMkLst>
        </pc:spChg>
        <pc:spChg chg="mod topLvl">
          <ac:chgData name="Rentia Keyser" userId="04c70dde-4979-4d25-a044-9a0ebfdf364c" providerId="ADAL" clId="{C5298128-0AFD-7641-BF78-72CFF95691D3}" dt="2020-07-21T14:24:10.420" v="66" actId="165"/>
          <ac:spMkLst>
            <pc:docMk/>
            <pc:sldMk cId="868112251" sldId="358"/>
            <ac:spMk id="315" creationId="{10508392-186B-8442-A890-D18C76086729}"/>
          </ac:spMkLst>
        </pc:spChg>
        <pc:grpChg chg="del">
          <ac:chgData name="Rentia Keyser" userId="04c70dde-4979-4d25-a044-9a0ebfdf364c" providerId="ADAL" clId="{C5298128-0AFD-7641-BF78-72CFF95691D3}" dt="2020-07-21T14:24:46.272" v="79" actId="165"/>
          <ac:grpSpMkLst>
            <pc:docMk/>
            <pc:sldMk cId="868112251" sldId="358"/>
            <ac:grpSpMk id="207" creationId="{6EB07F3A-A448-F841-AC2F-E71AE621ED46}"/>
          </ac:grpSpMkLst>
        </pc:grpChg>
        <pc:grpChg chg="add del">
          <ac:chgData name="Rentia Keyser" userId="04c70dde-4979-4d25-a044-9a0ebfdf364c" providerId="ADAL" clId="{C5298128-0AFD-7641-BF78-72CFF95691D3}" dt="2020-07-21T14:35:48.541" v="116" actId="478"/>
          <ac:grpSpMkLst>
            <pc:docMk/>
            <pc:sldMk cId="868112251" sldId="358"/>
            <ac:grpSpMk id="240" creationId="{27D9436D-FC11-C44F-8534-9C4AB9591466}"/>
          </ac:grpSpMkLst>
        </pc:grpChg>
        <pc:grpChg chg="del mod">
          <ac:chgData name="Rentia Keyser" userId="04c70dde-4979-4d25-a044-9a0ebfdf364c" providerId="ADAL" clId="{C5298128-0AFD-7641-BF78-72CFF95691D3}" dt="2020-07-21T14:30:27.165" v="102" actId="165"/>
          <ac:grpSpMkLst>
            <pc:docMk/>
            <pc:sldMk cId="868112251" sldId="358"/>
            <ac:grpSpMk id="247" creationId="{69D40698-74AB-6245-9214-7420860621F1}"/>
          </ac:grpSpMkLst>
        </pc:grpChg>
        <pc:grpChg chg="del mod">
          <ac:chgData name="Rentia Keyser" userId="04c70dde-4979-4d25-a044-9a0ebfdf364c" providerId="ADAL" clId="{C5298128-0AFD-7641-BF78-72CFF95691D3}" dt="2020-07-21T14:18:15.023" v="32" actId="165"/>
          <ac:grpSpMkLst>
            <pc:docMk/>
            <pc:sldMk cId="868112251" sldId="358"/>
            <ac:grpSpMk id="276" creationId="{63B816E4-A223-0F4B-9614-CE0CD5336B0B}"/>
          </ac:grpSpMkLst>
        </pc:grpChg>
        <pc:grpChg chg="del mod">
          <ac:chgData name="Rentia Keyser" userId="04c70dde-4979-4d25-a044-9a0ebfdf364c" providerId="ADAL" clId="{C5298128-0AFD-7641-BF78-72CFF95691D3}" dt="2020-07-21T14:24:09.620" v="65" actId="165"/>
          <ac:grpSpMkLst>
            <pc:docMk/>
            <pc:sldMk cId="868112251" sldId="358"/>
            <ac:grpSpMk id="311" creationId="{5C015E9E-19C1-4B47-B885-ABD6DBBE3DC4}"/>
          </ac:grpSpMkLst>
        </pc:grpChg>
        <pc:grpChg chg="del mod topLvl">
          <ac:chgData name="Rentia Keyser" userId="04c70dde-4979-4d25-a044-9a0ebfdf364c" providerId="ADAL" clId="{C5298128-0AFD-7641-BF78-72CFF95691D3}" dt="2020-07-21T14:24:10.420" v="66" actId="165"/>
          <ac:grpSpMkLst>
            <pc:docMk/>
            <pc:sldMk cId="868112251" sldId="358"/>
            <ac:grpSpMk id="313" creationId="{7C20A47E-B33A-2A43-9598-46A458CB782F}"/>
          </ac:grpSpMkLst>
        </pc:grpChg>
        <pc:picChg chg="mod">
          <ac:chgData name="Rentia Keyser" userId="04c70dde-4979-4d25-a044-9a0ebfdf364c" providerId="ADAL" clId="{C5298128-0AFD-7641-BF78-72CFF95691D3}" dt="2020-07-21T14:25:12.002" v="92" actId="1076"/>
          <ac:picMkLst>
            <pc:docMk/>
            <pc:sldMk cId="868112251" sldId="358"/>
            <ac:picMk id="5" creationId="{C70B9FC2-A2BB-BC43-BBBA-AFE13776BB9F}"/>
          </ac:picMkLst>
        </pc:picChg>
        <pc:picChg chg="add del mod">
          <ac:chgData name="Rentia Keyser" userId="04c70dde-4979-4d25-a044-9a0ebfdf364c" providerId="ADAL" clId="{C5298128-0AFD-7641-BF78-72CFF95691D3}" dt="2020-07-21T14:17:22.205" v="26" actId="478"/>
          <ac:picMkLst>
            <pc:docMk/>
            <pc:sldMk cId="868112251" sldId="358"/>
            <ac:picMk id="7" creationId="{99E1CAB5-0F8B-FF4A-A3D1-97B20E3F5DCF}"/>
          </ac:picMkLst>
        </pc:picChg>
        <pc:picChg chg="add mod">
          <ac:chgData name="Rentia Keyser" userId="04c70dde-4979-4d25-a044-9a0ebfdf364c" providerId="ADAL" clId="{C5298128-0AFD-7641-BF78-72CFF95691D3}" dt="2020-07-21T14:38:11.923" v="159" actId="1076"/>
          <ac:picMkLst>
            <pc:docMk/>
            <pc:sldMk cId="868112251" sldId="358"/>
            <ac:picMk id="8" creationId="{6859572C-002E-D548-83A7-A1439D3FD50A}"/>
          </ac:picMkLst>
        </pc:picChg>
        <pc:picChg chg="mod">
          <ac:chgData name="Rentia Keyser" userId="04c70dde-4979-4d25-a044-9a0ebfdf364c" providerId="ADAL" clId="{C5298128-0AFD-7641-BF78-72CFF95691D3}" dt="2020-07-21T14:25:01.377" v="85" actId="1076"/>
          <ac:picMkLst>
            <pc:docMk/>
            <pc:sldMk cId="868112251" sldId="358"/>
            <ac:picMk id="153" creationId="{168162E7-1E81-5E45-9532-4D5000CEC9B9}"/>
          </ac:picMkLst>
        </pc:picChg>
        <pc:picChg chg="mod">
          <ac:chgData name="Rentia Keyser" userId="04c70dde-4979-4d25-a044-9a0ebfdf364c" providerId="ADAL" clId="{C5298128-0AFD-7641-BF78-72CFF95691D3}" dt="2020-07-21T14:36:40.187" v="127" actId="408"/>
          <ac:picMkLst>
            <pc:docMk/>
            <pc:sldMk cId="868112251" sldId="358"/>
            <ac:picMk id="155" creationId="{392A99AC-5C1F-6E4F-A57D-B2744196CA3D}"/>
          </ac:picMkLst>
        </pc:picChg>
        <pc:picChg chg="add mod">
          <ac:chgData name="Rentia Keyser" userId="04c70dde-4979-4d25-a044-9a0ebfdf364c" providerId="ADAL" clId="{C5298128-0AFD-7641-BF78-72CFF95691D3}" dt="2020-07-21T14:18:41.561" v="39" actId="1076"/>
          <ac:picMkLst>
            <pc:docMk/>
            <pc:sldMk cId="868112251" sldId="358"/>
            <ac:picMk id="156" creationId="{E3397210-46C7-1844-8742-ABBA0841C706}"/>
          </ac:picMkLst>
        </pc:picChg>
        <pc:picChg chg="mod">
          <ac:chgData name="Rentia Keyser" userId="04c70dde-4979-4d25-a044-9a0ebfdf364c" providerId="ADAL" clId="{C5298128-0AFD-7641-BF78-72CFF95691D3}" dt="2020-07-21T14:36:40.187" v="127" actId="408"/>
          <ac:picMkLst>
            <pc:docMk/>
            <pc:sldMk cId="868112251" sldId="358"/>
            <ac:picMk id="158" creationId="{BB17C250-3232-CE44-8354-9FA22D19BA09}"/>
          </ac:picMkLst>
        </pc:picChg>
        <pc:picChg chg="del">
          <ac:chgData name="Rentia Keyser" userId="04c70dde-4979-4d25-a044-9a0ebfdf364c" providerId="ADAL" clId="{C5298128-0AFD-7641-BF78-72CFF95691D3}" dt="2020-07-21T14:18:34.944" v="37" actId="478"/>
          <ac:picMkLst>
            <pc:docMk/>
            <pc:sldMk cId="868112251" sldId="358"/>
            <ac:picMk id="237" creationId="{40C7B537-36EF-8D45-B6EF-ED8665AA23B7}"/>
          </ac:picMkLst>
        </pc:picChg>
        <pc:picChg chg="mod topLvl">
          <ac:chgData name="Rentia Keyser" userId="04c70dde-4979-4d25-a044-9a0ebfdf364c" providerId="ADAL" clId="{C5298128-0AFD-7641-BF78-72CFF95691D3}" dt="2020-07-21T14:38:46.320" v="174" actId="1035"/>
          <ac:picMkLst>
            <pc:docMk/>
            <pc:sldMk cId="868112251" sldId="358"/>
            <ac:picMk id="250" creationId="{D8391B11-F187-9E42-9600-F0A311EE1C1E}"/>
          </ac:picMkLst>
        </pc:picChg>
        <pc:picChg chg="mod topLvl">
          <ac:chgData name="Rentia Keyser" userId="04c70dde-4979-4d25-a044-9a0ebfdf364c" providerId="ADAL" clId="{C5298128-0AFD-7641-BF78-72CFF95691D3}" dt="2020-07-21T14:36:40.187" v="127" actId="408"/>
          <ac:picMkLst>
            <pc:docMk/>
            <pc:sldMk cId="868112251" sldId="358"/>
            <ac:picMk id="251" creationId="{71B2C481-6C2C-F14B-B8EC-739533476E0D}"/>
          </ac:picMkLst>
        </pc:picChg>
        <pc:picChg chg="mod topLvl">
          <ac:chgData name="Rentia Keyser" userId="04c70dde-4979-4d25-a044-9a0ebfdf364c" providerId="ADAL" clId="{C5298128-0AFD-7641-BF78-72CFF95691D3}" dt="2020-07-21T14:38:46.320" v="174" actId="1035"/>
          <ac:picMkLst>
            <pc:docMk/>
            <pc:sldMk cId="868112251" sldId="358"/>
            <ac:picMk id="253" creationId="{94141B87-56E2-6E47-8F28-8627AA5101EF}"/>
          </ac:picMkLst>
        </pc:picChg>
        <pc:picChg chg="mod topLvl">
          <ac:chgData name="Rentia Keyser" userId="04c70dde-4979-4d25-a044-9a0ebfdf364c" providerId="ADAL" clId="{C5298128-0AFD-7641-BF78-72CFF95691D3}" dt="2020-07-21T14:38:51.509" v="179" actId="1035"/>
          <ac:picMkLst>
            <pc:docMk/>
            <pc:sldMk cId="868112251" sldId="358"/>
            <ac:picMk id="254" creationId="{72A3ECE0-1B4E-B843-A121-8A06D0DA166E}"/>
          </ac:picMkLst>
        </pc:picChg>
        <pc:picChg chg="mod topLvl">
          <ac:chgData name="Rentia Keyser" userId="04c70dde-4979-4d25-a044-9a0ebfdf364c" providerId="ADAL" clId="{C5298128-0AFD-7641-BF78-72CFF95691D3}" dt="2020-07-21T14:30:27.165" v="102" actId="165"/>
          <ac:picMkLst>
            <pc:docMk/>
            <pc:sldMk cId="868112251" sldId="358"/>
            <ac:picMk id="255" creationId="{0FB7075A-C742-FE41-BA55-E6EEC163154E}"/>
          </ac:picMkLst>
        </pc:picChg>
        <pc:picChg chg="mod topLvl">
          <ac:chgData name="Rentia Keyser" userId="04c70dde-4979-4d25-a044-9a0ebfdf364c" providerId="ADAL" clId="{C5298128-0AFD-7641-BF78-72CFF95691D3}" dt="2020-07-21T14:36:40.187" v="127" actId="408"/>
          <ac:picMkLst>
            <pc:docMk/>
            <pc:sldMk cId="868112251" sldId="358"/>
            <ac:picMk id="256" creationId="{7E5FC28A-6721-674B-96DE-DE29D9E3FE2E}"/>
          </ac:picMkLst>
        </pc:picChg>
        <pc:picChg chg="mod topLvl">
          <ac:chgData name="Rentia Keyser" userId="04c70dde-4979-4d25-a044-9a0ebfdf364c" providerId="ADAL" clId="{C5298128-0AFD-7641-BF78-72CFF95691D3}" dt="2020-07-21T14:36:03.508" v="117" actId="1076"/>
          <ac:picMkLst>
            <pc:docMk/>
            <pc:sldMk cId="868112251" sldId="358"/>
            <ac:picMk id="257" creationId="{EB5DE35B-4941-064A-8A82-172B64BCC2D8}"/>
          </ac:picMkLst>
        </pc:picChg>
        <pc:picChg chg="mod topLvl">
          <ac:chgData name="Rentia Keyser" userId="04c70dde-4979-4d25-a044-9a0ebfdf364c" providerId="ADAL" clId="{C5298128-0AFD-7641-BF78-72CFF95691D3}" dt="2020-07-21T14:38:51.509" v="179" actId="1035"/>
          <ac:picMkLst>
            <pc:docMk/>
            <pc:sldMk cId="868112251" sldId="358"/>
            <ac:picMk id="258" creationId="{B18A54EE-9BE0-864D-8943-7296F8890B47}"/>
          </ac:picMkLst>
        </pc:picChg>
        <pc:picChg chg="mod topLvl">
          <ac:chgData name="Rentia Keyser" userId="04c70dde-4979-4d25-a044-9a0ebfdf364c" providerId="ADAL" clId="{C5298128-0AFD-7641-BF78-72CFF95691D3}" dt="2020-07-21T14:38:51.509" v="179" actId="1035"/>
          <ac:picMkLst>
            <pc:docMk/>
            <pc:sldMk cId="868112251" sldId="358"/>
            <ac:picMk id="259" creationId="{166937F0-505E-BC4A-A427-412A452D5451}"/>
          </ac:picMkLst>
        </pc:picChg>
        <pc:picChg chg="mod topLvl">
          <ac:chgData name="Rentia Keyser" userId="04c70dde-4979-4d25-a044-9a0ebfdf364c" providerId="ADAL" clId="{C5298128-0AFD-7641-BF78-72CFF95691D3}" dt="2020-07-21T14:36:40.187" v="127" actId="408"/>
          <ac:picMkLst>
            <pc:docMk/>
            <pc:sldMk cId="868112251" sldId="358"/>
            <ac:picMk id="260" creationId="{8E4E2662-0B92-4E44-9F13-C2464F158BF5}"/>
          </ac:picMkLst>
        </pc:picChg>
        <pc:picChg chg="mod topLvl">
          <ac:chgData name="Rentia Keyser" userId="04c70dde-4979-4d25-a044-9a0ebfdf364c" providerId="ADAL" clId="{C5298128-0AFD-7641-BF78-72CFF95691D3}" dt="2020-07-21T14:38:46.320" v="174" actId="1035"/>
          <ac:picMkLst>
            <pc:docMk/>
            <pc:sldMk cId="868112251" sldId="358"/>
            <ac:picMk id="261" creationId="{6EC9098D-2E7B-0443-B42E-FC55E3009BF4}"/>
          </ac:picMkLst>
        </pc:picChg>
        <pc:picChg chg="mod topLvl">
          <ac:chgData name="Rentia Keyser" userId="04c70dde-4979-4d25-a044-9a0ebfdf364c" providerId="ADAL" clId="{C5298128-0AFD-7641-BF78-72CFF95691D3}" dt="2020-07-21T14:38:51.509" v="179" actId="1035"/>
          <ac:picMkLst>
            <pc:docMk/>
            <pc:sldMk cId="868112251" sldId="358"/>
            <ac:picMk id="262" creationId="{7E16BA73-4408-7843-8EC2-CEA3CD1E1D74}"/>
          </ac:picMkLst>
        </pc:picChg>
        <pc:picChg chg="mod topLvl">
          <ac:chgData name="Rentia Keyser" userId="04c70dde-4979-4d25-a044-9a0ebfdf364c" providerId="ADAL" clId="{C5298128-0AFD-7641-BF78-72CFF95691D3}" dt="2020-07-21T14:36:40.187" v="127" actId="408"/>
          <ac:picMkLst>
            <pc:docMk/>
            <pc:sldMk cId="868112251" sldId="358"/>
            <ac:picMk id="263" creationId="{786A97D5-4FA6-3B4B-B653-C797191C1B36}"/>
          </ac:picMkLst>
        </pc:picChg>
        <pc:picChg chg="mod topLvl">
          <ac:chgData name="Rentia Keyser" userId="04c70dde-4979-4d25-a044-9a0ebfdf364c" providerId="ADAL" clId="{C5298128-0AFD-7641-BF78-72CFF95691D3}" dt="2020-07-21T14:36:40.187" v="127" actId="408"/>
          <ac:picMkLst>
            <pc:docMk/>
            <pc:sldMk cId="868112251" sldId="358"/>
            <ac:picMk id="264" creationId="{1DF7BA82-1DAC-0946-9192-65B9430BF587}"/>
          </ac:picMkLst>
        </pc:picChg>
        <pc:picChg chg="mod topLvl">
          <ac:chgData name="Rentia Keyser" userId="04c70dde-4979-4d25-a044-9a0ebfdf364c" providerId="ADAL" clId="{C5298128-0AFD-7641-BF78-72CFF95691D3}" dt="2020-07-21T14:39:17.979" v="192" actId="1076"/>
          <ac:picMkLst>
            <pc:docMk/>
            <pc:sldMk cId="868112251" sldId="358"/>
            <ac:picMk id="265" creationId="{8C925006-781D-FF40-BA4C-9ACBA8F030B4}"/>
          </ac:picMkLst>
        </pc:picChg>
        <pc:picChg chg="mod topLvl">
          <ac:chgData name="Rentia Keyser" userId="04c70dde-4979-4d25-a044-9a0ebfdf364c" providerId="ADAL" clId="{C5298128-0AFD-7641-BF78-72CFF95691D3}" dt="2020-07-21T14:39:16.092" v="191" actId="1076"/>
          <ac:picMkLst>
            <pc:docMk/>
            <pc:sldMk cId="868112251" sldId="358"/>
            <ac:picMk id="266" creationId="{7D09D209-EAF2-8842-B5F9-BF56B263C21C}"/>
          </ac:picMkLst>
        </pc:picChg>
        <pc:picChg chg="mod topLvl">
          <ac:chgData name="Rentia Keyser" userId="04c70dde-4979-4d25-a044-9a0ebfdf364c" providerId="ADAL" clId="{C5298128-0AFD-7641-BF78-72CFF95691D3}" dt="2020-07-21T14:36:40.187" v="127" actId="408"/>
          <ac:picMkLst>
            <pc:docMk/>
            <pc:sldMk cId="868112251" sldId="358"/>
            <ac:picMk id="267" creationId="{F3E59917-F823-B44E-9604-5587E8152422}"/>
          </ac:picMkLst>
        </pc:picChg>
        <pc:picChg chg="mod topLvl">
          <ac:chgData name="Rentia Keyser" userId="04c70dde-4979-4d25-a044-9a0ebfdf364c" providerId="ADAL" clId="{C5298128-0AFD-7641-BF78-72CFF95691D3}" dt="2020-07-21T14:18:15.023" v="32" actId="165"/>
          <ac:picMkLst>
            <pc:docMk/>
            <pc:sldMk cId="868112251" sldId="358"/>
            <ac:picMk id="279" creationId="{231F9DF8-04C1-6C44-B3EA-8C7C64F28C8B}"/>
          </ac:picMkLst>
        </pc:picChg>
        <pc:picChg chg="mod topLvl">
          <ac:chgData name="Rentia Keyser" userId="04c70dde-4979-4d25-a044-9a0ebfdf364c" providerId="ADAL" clId="{C5298128-0AFD-7641-BF78-72CFF95691D3}" dt="2020-07-21T14:18:17.633" v="33" actId="1076"/>
          <ac:picMkLst>
            <pc:docMk/>
            <pc:sldMk cId="868112251" sldId="358"/>
            <ac:picMk id="280" creationId="{297FBE4A-EE87-9841-961B-A5A3E5959A3B}"/>
          </ac:picMkLst>
        </pc:picChg>
        <pc:picChg chg="mod topLvl">
          <ac:chgData name="Rentia Keyser" userId="04c70dde-4979-4d25-a044-9a0ebfdf364c" providerId="ADAL" clId="{C5298128-0AFD-7641-BF78-72CFF95691D3}" dt="2020-07-21T14:25:00.233" v="84" actId="1076"/>
          <ac:picMkLst>
            <pc:docMk/>
            <pc:sldMk cId="868112251" sldId="358"/>
            <ac:picMk id="316" creationId="{AC9EE559-F22C-7E4D-969D-C5F1BB429AA4}"/>
          </ac:picMkLst>
        </pc:picChg>
        <pc:picChg chg="mod topLvl">
          <ac:chgData name="Rentia Keyser" userId="04c70dde-4979-4d25-a044-9a0ebfdf364c" providerId="ADAL" clId="{C5298128-0AFD-7641-BF78-72CFF95691D3}" dt="2020-07-21T14:25:03.961" v="87" actId="1076"/>
          <ac:picMkLst>
            <pc:docMk/>
            <pc:sldMk cId="868112251" sldId="358"/>
            <ac:picMk id="317" creationId="{CD384A1D-4C87-C94C-824F-6DD068143515}"/>
          </ac:picMkLst>
        </pc:picChg>
        <pc:picChg chg="mod topLvl">
          <ac:chgData name="Rentia Keyser" userId="04c70dde-4979-4d25-a044-9a0ebfdf364c" providerId="ADAL" clId="{C5298128-0AFD-7641-BF78-72CFF95691D3}" dt="2020-07-21T14:25:06.577" v="89" actId="1076"/>
          <ac:picMkLst>
            <pc:docMk/>
            <pc:sldMk cId="868112251" sldId="358"/>
            <ac:picMk id="318" creationId="{1B4CE7AC-5465-154F-837E-F761FA27EB06}"/>
          </ac:picMkLst>
        </pc:picChg>
        <pc:picChg chg="mod topLvl">
          <ac:chgData name="Rentia Keyser" userId="04c70dde-4979-4d25-a044-9a0ebfdf364c" providerId="ADAL" clId="{C5298128-0AFD-7641-BF78-72CFF95691D3}" dt="2020-07-21T14:25:08.305" v="90" actId="1076"/>
          <ac:picMkLst>
            <pc:docMk/>
            <pc:sldMk cId="868112251" sldId="358"/>
            <ac:picMk id="319" creationId="{9152B893-A07D-CA4A-A1D6-978B0FA85D98}"/>
          </ac:picMkLst>
        </pc:picChg>
        <pc:picChg chg="mod topLvl">
          <ac:chgData name="Rentia Keyser" userId="04c70dde-4979-4d25-a044-9a0ebfdf364c" providerId="ADAL" clId="{C5298128-0AFD-7641-BF78-72CFF95691D3}" dt="2020-07-21T14:25:13.682" v="93" actId="1076"/>
          <ac:picMkLst>
            <pc:docMk/>
            <pc:sldMk cId="868112251" sldId="358"/>
            <ac:picMk id="320" creationId="{20DD9729-320F-054C-8EE3-A44C336BF1B5}"/>
          </ac:picMkLst>
        </pc:picChg>
        <pc:picChg chg="mod topLvl">
          <ac:chgData name="Rentia Keyser" userId="04c70dde-4979-4d25-a044-9a0ebfdf364c" providerId="ADAL" clId="{C5298128-0AFD-7641-BF78-72CFF95691D3}" dt="2020-07-21T14:25:10.377" v="91" actId="1076"/>
          <ac:picMkLst>
            <pc:docMk/>
            <pc:sldMk cId="868112251" sldId="358"/>
            <ac:picMk id="321" creationId="{4056800F-19B5-3B45-B623-B2F3FE3D3064}"/>
          </ac:picMkLst>
        </pc:picChg>
        <pc:picChg chg="mod topLvl">
          <ac:chgData name="Rentia Keyser" userId="04c70dde-4979-4d25-a044-9a0ebfdf364c" providerId="ADAL" clId="{C5298128-0AFD-7641-BF78-72CFF95691D3}" dt="2020-07-21T14:24:10.420" v="66" actId="165"/>
          <ac:picMkLst>
            <pc:docMk/>
            <pc:sldMk cId="868112251" sldId="358"/>
            <ac:picMk id="322" creationId="{F287910A-186C-CA4C-9C39-BE481BF28E39}"/>
          </ac:picMkLst>
        </pc:picChg>
        <pc:picChg chg="mod topLvl">
          <ac:chgData name="Rentia Keyser" userId="04c70dde-4979-4d25-a044-9a0ebfdf364c" providerId="ADAL" clId="{C5298128-0AFD-7641-BF78-72CFF95691D3}" dt="2020-07-21T14:24:57.106" v="82" actId="1076"/>
          <ac:picMkLst>
            <pc:docMk/>
            <pc:sldMk cId="868112251" sldId="358"/>
            <ac:picMk id="323" creationId="{9B1ABC11-EB5B-E240-BA37-BF8A88B148A3}"/>
          </ac:picMkLst>
        </pc:picChg>
        <pc:picChg chg="mod topLvl">
          <ac:chgData name="Rentia Keyser" userId="04c70dde-4979-4d25-a044-9a0ebfdf364c" providerId="ADAL" clId="{C5298128-0AFD-7641-BF78-72CFF95691D3}" dt="2020-07-21T14:24:58.562" v="83" actId="1076"/>
          <ac:picMkLst>
            <pc:docMk/>
            <pc:sldMk cId="868112251" sldId="358"/>
            <ac:picMk id="324" creationId="{5E516BD8-48BC-C24B-9473-888097E9BA8D}"/>
          </ac:picMkLst>
        </pc:picChg>
        <pc:picChg chg="mod topLvl">
          <ac:chgData name="Rentia Keyser" userId="04c70dde-4979-4d25-a044-9a0ebfdf364c" providerId="ADAL" clId="{C5298128-0AFD-7641-BF78-72CFF95691D3}" dt="2020-07-21T14:25:05.258" v="88" actId="1076"/>
          <ac:picMkLst>
            <pc:docMk/>
            <pc:sldMk cId="868112251" sldId="358"/>
            <ac:picMk id="325" creationId="{F13FECA7-C76E-2042-A9F7-A1A2843C8690}"/>
          </ac:picMkLst>
        </pc:picChg>
        <pc:picChg chg="mod topLvl">
          <ac:chgData name="Rentia Keyser" userId="04c70dde-4979-4d25-a044-9a0ebfdf364c" providerId="ADAL" clId="{C5298128-0AFD-7641-BF78-72CFF95691D3}" dt="2020-07-21T14:25:02.383" v="86" actId="1076"/>
          <ac:picMkLst>
            <pc:docMk/>
            <pc:sldMk cId="868112251" sldId="358"/>
            <ac:picMk id="326" creationId="{BE86155D-7F29-B44E-9799-0B2A4756ED9A}"/>
          </ac:picMkLst>
        </pc:picChg>
        <pc:picChg chg="mod">
          <ac:chgData name="Rentia Keyser" userId="04c70dde-4979-4d25-a044-9a0ebfdf364c" providerId="ADAL" clId="{C5298128-0AFD-7641-BF78-72CFF95691D3}" dt="2020-07-21T14:38:46.320" v="174" actId="1035"/>
          <ac:picMkLst>
            <pc:docMk/>
            <pc:sldMk cId="868112251" sldId="358"/>
            <ac:picMk id="327" creationId="{17452AA4-94C4-204B-88C1-FF28FD9C22A9}"/>
          </ac:picMkLst>
        </pc:picChg>
        <pc:picChg chg="mod">
          <ac:chgData name="Rentia Keyser" userId="04c70dde-4979-4d25-a044-9a0ebfdf364c" providerId="ADAL" clId="{C5298128-0AFD-7641-BF78-72CFF95691D3}" dt="2020-07-21T14:37:42.216" v="151" actId="1076"/>
          <ac:picMkLst>
            <pc:docMk/>
            <pc:sldMk cId="868112251" sldId="358"/>
            <ac:picMk id="328" creationId="{00188295-A5FE-104D-AC93-571D9982488E}"/>
          </ac:picMkLst>
        </pc:picChg>
        <pc:picChg chg="mod">
          <ac:chgData name="Rentia Keyser" userId="04c70dde-4979-4d25-a044-9a0ebfdf364c" providerId="ADAL" clId="{C5298128-0AFD-7641-BF78-72CFF95691D3}" dt="2020-07-21T14:18:20.057" v="34" actId="1076"/>
          <ac:picMkLst>
            <pc:docMk/>
            <pc:sldMk cId="868112251" sldId="358"/>
            <ac:picMk id="337" creationId="{37724FC3-2E6C-6A4D-925C-FD89B3E0115E}"/>
          </ac:picMkLst>
        </pc:picChg>
        <pc:picChg chg="mod">
          <ac:chgData name="Rentia Keyser" userId="04c70dde-4979-4d25-a044-9a0ebfdf364c" providerId="ADAL" clId="{C5298128-0AFD-7641-BF78-72CFF95691D3}" dt="2020-07-21T14:18:08.969" v="29" actId="1076"/>
          <ac:picMkLst>
            <pc:docMk/>
            <pc:sldMk cId="868112251" sldId="358"/>
            <ac:picMk id="338" creationId="{40D043AB-338F-5147-82FB-C82C01199F7F}"/>
          </ac:picMkLst>
        </pc:picChg>
        <pc:picChg chg="mod">
          <ac:chgData name="Rentia Keyser" userId="04c70dde-4979-4d25-a044-9a0ebfdf364c" providerId="ADAL" clId="{C5298128-0AFD-7641-BF78-72CFF95691D3}" dt="2020-07-21T14:18:06.545" v="28" actId="1076"/>
          <ac:picMkLst>
            <pc:docMk/>
            <pc:sldMk cId="868112251" sldId="358"/>
            <ac:picMk id="339" creationId="{DE6C4E2A-4021-134D-9CF5-2CEA61502DF4}"/>
          </ac:picMkLst>
        </pc:picChg>
        <pc:picChg chg="mod">
          <ac:chgData name="Rentia Keyser" userId="04c70dde-4979-4d25-a044-9a0ebfdf364c" providerId="ADAL" clId="{C5298128-0AFD-7641-BF78-72CFF95691D3}" dt="2020-07-21T14:18:03.826" v="27" actId="1076"/>
          <ac:picMkLst>
            <pc:docMk/>
            <pc:sldMk cId="868112251" sldId="358"/>
            <ac:picMk id="340" creationId="{4C857726-9C33-D24F-892D-E123138E261E}"/>
          </ac:picMkLst>
        </pc:picChg>
        <pc:picChg chg="mod">
          <ac:chgData name="Rentia Keyser" userId="04c70dde-4979-4d25-a044-9a0ebfdf364c" providerId="ADAL" clId="{C5298128-0AFD-7641-BF78-72CFF95691D3}" dt="2020-07-21T14:18:22.953" v="35" actId="1076"/>
          <ac:picMkLst>
            <pc:docMk/>
            <pc:sldMk cId="868112251" sldId="358"/>
            <ac:picMk id="342" creationId="{BDAFC816-9098-C94E-8712-EC3F5A13E637}"/>
          </ac:picMkLst>
        </pc:picChg>
        <pc:picChg chg="mod">
          <ac:chgData name="Rentia Keyser" userId="04c70dde-4979-4d25-a044-9a0ebfdf364c" providerId="ADAL" clId="{C5298128-0AFD-7641-BF78-72CFF95691D3}" dt="2020-07-21T14:18:24.825" v="36" actId="1076"/>
          <ac:picMkLst>
            <pc:docMk/>
            <pc:sldMk cId="868112251" sldId="358"/>
            <ac:picMk id="343" creationId="{5D311B82-D929-4D40-A747-80C710643D44}"/>
          </ac:picMkLst>
        </pc:picChg>
        <pc:picChg chg="add mod">
          <ac:chgData name="Rentia Keyser" userId="04c70dde-4979-4d25-a044-9a0ebfdf364c" providerId="ADAL" clId="{C5298128-0AFD-7641-BF78-72CFF95691D3}" dt="2020-07-21T14:27:12.623" v="98" actId="1076"/>
          <ac:picMkLst>
            <pc:docMk/>
            <pc:sldMk cId="868112251" sldId="358"/>
            <ac:picMk id="1026" creationId="{29B5F3D5-1A56-9045-ADAE-03D93663EB52}"/>
          </ac:picMkLst>
        </pc:picChg>
      </pc:sldChg>
    </pc:docChg>
  </pc:docChgLst>
  <pc:docChgLst>
    <pc:chgData name="Michelle Hanekom" userId="67cbca80-6ef7-49d8-a5d9-10a7b0350dd9" providerId="ADAL" clId="{353A7E7F-4F4E-46B4-A949-0F053A21F59A}"/>
    <pc:docChg chg="undo custSel addSld delSld modSld">
      <pc:chgData name="Michelle Hanekom" userId="67cbca80-6ef7-49d8-a5d9-10a7b0350dd9" providerId="ADAL" clId="{353A7E7F-4F4E-46B4-A949-0F053A21F59A}" dt="2022-07-25T10:01:45.425" v="161" actId="1076"/>
      <pc:docMkLst>
        <pc:docMk/>
      </pc:docMkLst>
      <pc:sldChg chg="addSp delSp modSp del mod">
        <pc:chgData name="Michelle Hanekom" userId="67cbca80-6ef7-49d8-a5d9-10a7b0350dd9" providerId="ADAL" clId="{353A7E7F-4F4E-46B4-A949-0F053A21F59A}" dt="2022-07-22T11:07:55.500" v="16" actId="2696"/>
        <pc:sldMkLst>
          <pc:docMk/>
          <pc:sldMk cId="3119470953" sldId="379"/>
        </pc:sldMkLst>
        <pc:spChg chg="del">
          <ac:chgData name="Michelle Hanekom" userId="67cbca80-6ef7-49d8-a5d9-10a7b0350dd9" providerId="ADAL" clId="{353A7E7F-4F4E-46B4-A949-0F053A21F59A}" dt="2022-07-22T10:56:23.835" v="0" actId="478"/>
          <ac:spMkLst>
            <pc:docMk/>
            <pc:sldMk cId="3119470953" sldId="379"/>
            <ac:spMk id="7" creationId="{1E51C1C3-11FC-5694-DAB7-3102ADB1DBEE}"/>
          </ac:spMkLst>
        </pc:spChg>
        <pc:spChg chg="del">
          <ac:chgData name="Michelle Hanekom" userId="67cbca80-6ef7-49d8-a5d9-10a7b0350dd9" providerId="ADAL" clId="{353A7E7F-4F4E-46B4-A949-0F053A21F59A}" dt="2022-07-22T10:56:26.152" v="1" actId="478"/>
          <ac:spMkLst>
            <pc:docMk/>
            <pc:sldMk cId="3119470953" sldId="379"/>
            <ac:spMk id="8" creationId="{1358B97F-1CF7-685D-20B7-A90B924E33C6}"/>
          </ac:spMkLst>
        </pc:spChg>
        <pc:spChg chg="del">
          <ac:chgData name="Michelle Hanekom" userId="67cbca80-6ef7-49d8-a5d9-10a7b0350dd9" providerId="ADAL" clId="{353A7E7F-4F4E-46B4-A949-0F053A21F59A}" dt="2022-07-22T10:56:23.835" v="0" actId="478"/>
          <ac:spMkLst>
            <pc:docMk/>
            <pc:sldMk cId="3119470953" sldId="379"/>
            <ac:spMk id="9" creationId="{F610B115-F55F-5058-F116-C06AB6671D9E}"/>
          </ac:spMkLst>
        </pc:spChg>
        <pc:spChg chg="del">
          <ac:chgData name="Michelle Hanekom" userId="67cbca80-6ef7-49d8-a5d9-10a7b0350dd9" providerId="ADAL" clId="{353A7E7F-4F4E-46B4-A949-0F053A21F59A}" dt="2022-07-22T10:56:23.835" v="0" actId="478"/>
          <ac:spMkLst>
            <pc:docMk/>
            <pc:sldMk cId="3119470953" sldId="379"/>
            <ac:spMk id="10" creationId="{4C283875-62F7-A002-67EC-DDBBF9F17AC3}"/>
          </ac:spMkLst>
        </pc:spChg>
        <pc:spChg chg="del">
          <ac:chgData name="Michelle Hanekom" userId="67cbca80-6ef7-49d8-a5d9-10a7b0350dd9" providerId="ADAL" clId="{353A7E7F-4F4E-46B4-A949-0F053A21F59A}" dt="2022-07-22T10:56:23.835" v="0" actId="478"/>
          <ac:spMkLst>
            <pc:docMk/>
            <pc:sldMk cId="3119470953" sldId="379"/>
            <ac:spMk id="11" creationId="{186510AE-B1BE-3C61-DE94-1AFD44A28B34}"/>
          </ac:spMkLst>
        </pc:spChg>
        <pc:spChg chg="del">
          <ac:chgData name="Michelle Hanekom" userId="67cbca80-6ef7-49d8-a5d9-10a7b0350dd9" providerId="ADAL" clId="{353A7E7F-4F4E-46B4-A949-0F053A21F59A}" dt="2022-07-22T10:56:23.835" v="0" actId="478"/>
          <ac:spMkLst>
            <pc:docMk/>
            <pc:sldMk cId="3119470953" sldId="379"/>
            <ac:spMk id="12" creationId="{E4CEE6A0-80DF-6C24-7EC6-CBBEC8305D37}"/>
          </ac:spMkLst>
        </pc:spChg>
        <pc:spChg chg="del">
          <ac:chgData name="Michelle Hanekom" userId="67cbca80-6ef7-49d8-a5d9-10a7b0350dd9" providerId="ADAL" clId="{353A7E7F-4F4E-46B4-A949-0F053A21F59A}" dt="2022-07-22T10:56:23.835" v="0" actId="478"/>
          <ac:spMkLst>
            <pc:docMk/>
            <pc:sldMk cId="3119470953" sldId="379"/>
            <ac:spMk id="13" creationId="{2D2EB643-43A9-1378-79AC-56D71F0A3B53}"/>
          </ac:spMkLst>
        </pc:spChg>
        <pc:spChg chg="del">
          <ac:chgData name="Michelle Hanekom" userId="67cbca80-6ef7-49d8-a5d9-10a7b0350dd9" providerId="ADAL" clId="{353A7E7F-4F4E-46B4-A949-0F053A21F59A}" dt="2022-07-22T10:56:23.835" v="0" actId="478"/>
          <ac:spMkLst>
            <pc:docMk/>
            <pc:sldMk cId="3119470953" sldId="379"/>
            <ac:spMk id="14" creationId="{A1AED2BF-273A-A869-4AB7-BC7B3893BEC9}"/>
          </ac:spMkLst>
        </pc:spChg>
        <pc:spChg chg="del">
          <ac:chgData name="Michelle Hanekom" userId="67cbca80-6ef7-49d8-a5d9-10a7b0350dd9" providerId="ADAL" clId="{353A7E7F-4F4E-46B4-A949-0F053A21F59A}" dt="2022-07-22T10:56:23.835" v="0" actId="478"/>
          <ac:spMkLst>
            <pc:docMk/>
            <pc:sldMk cId="3119470953" sldId="379"/>
            <ac:spMk id="15" creationId="{D330007B-A387-FA0F-00EE-97B5AD3866E6}"/>
          </ac:spMkLst>
        </pc:spChg>
        <pc:spChg chg="add mod">
          <ac:chgData name="Michelle Hanekom" userId="67cbca80-6ef7-49d8-a5d9-10a7b0350dd9" providerId="ADAL" clId="{353A7E7F-4F4E-46B4-A949-0F053A21F59A}" dt="2022-07-22T10:57:01.363" v="6"/>
          <ac:spMkLst>
            <pc:docMk/>
            <pc:sldMk cId="3119470953" sldId="379"/>
            <ac:spMk id="29" creationId="{156B514A-33D1-242F-FEAD-72D4382D4CD7}"/>
          </ac:spMkLst>
        </pc:spChg>
        <pc:spChg chg="add mod">
          <ac:chgData name="Michelle Hanekom" userId="67cbca80-6ef7-49d8-a5d9-10a7b0350dd9" providerId="ADAL" clId="{353A7E7F-4F4E-46B4-A949-0F053A21F59A}" dt="2022-07-22T10:57:01.363" v="6"/>
          <ac:spMkLst>
            <pc:docMk/>
            <pc:sldMk cId="3119470953" sldId="379"/>
            <ac:spMk id="30" creationId="{6AA11D1F-84A4-41DA-DB2E-6574100C4D37}"/>
          </ac:spMkLst>
        </pc:spChg>
        <pc:spChg chg="mod">
          <ac:chgData name="Michelle Hanekom" userId="67cbca80-6ef7-49d8-a5d9-10a7b0350dd9" providerId="ADAL" clId="{353A7E7F-4F4E-46B4-A949-0F053A21F59A}" dt="2022-07-22T10:57:11.891" v="8" actId="1076"/>
          <ac:spMkLst>
            <pc:docMk/>
            <pc:sldMk cId="3119470953" sldId="379"/>
            <ac:spMk id="31" creationId="{EFAC010D-0D59-2AD2-DAE0-3D0A2BB57733}"/>
          </ac:spMkLst>
        </pc:spChg>
        <pc:spChg chg="mod">
          <ac:chgData name="Michelle Hanekom" userId="67cbca80-6ef7-49d8-a5d9-10a7b0350dd9" providerId="ADAL" clId="{353A7E7F-4F4E-46B4-A949-0F053A21F59A}" dt="2022-07-22T10:57:14.556" v="9" actId="1076"/>
          <ac:spMkLst>
            <pc:docMk/>
            <pc:sldMk cId="3119470953" sldId="379"/>
            <ac:spMk id="32" creationId="{ED16B24E-A95D-A729-1FD4-8B677AD41E6E}"/>
          </ac:spMkLst>
        </pc:spChg>
        <pc:spChg chg="add mod">
          <ac:chgData name="Michelle Hanekom" userId="67cbca80-6ef7-49d8-a5d9-10a7b0350dd9" providerId="ADAL" clId="{353A7E7F-4F4E-46B4-A949-0F053A21F59A}" dt="2022-07-22T10:57:01.363" v="6"/>
          <ac:spMkLst>
            <pc:docMk/>
            <pc:sldMk cId="3119470953" sldId="379"/>
            <ac:spMk id="40" creationId="{FC13A246-4C31-579E-3765-424EF61455A2}"/>
          </ac:spMkLst>
        </pc:spChg>
        <pc:spChg chg="add mod">
          <ac:chgData name="Michelle Hanekom" userId="67cbca80-6ef7-49d8-a5d9-10a7b0350dd9" providerId="ADAL" clId="{353A7E7F-4F4E-46B4-A949-0F053A21F59A}" dt="2022-07-22T10:57:01.363" v="6"/>
          <ac:spMkLst>
            <pc:docMk/>
            <pc:sldMk cId="3119470953" sldId="379"/>
            <ac:spMk id="41" creationId="{0F4BA62B-B9EC-985E-01D4-49763A487D44}"/>
          </ac:spMkLst>
        </pc:spChg>
        <pc:spChg chg="add mod">
          <ac:chgData name="Michelle Hanekom" userId="67cbca80-6ef7-49d8-a5d9-10a7b0350dd9" providerId="ADAL" clId="{353A7E7F-4F4E-46B4-A949-0F053A21F59A}" dt="2022-07-22T10:57:01.363" v="6"/>
          <ac:spMkLst>
            <pc:docMk/>
            <pc:sldMk cId="3119470953" sldId="379"/>
            <ac:spMk id="42" creationId="{11DD6E67-25EA-98AA-0D22-EFA96BDC3A6A}"/>
          </ac:spMkLst>
        </pc:spChg>
        <pc:spChg chg="add mod">
          <ac:chgData name="Michelle Hanekom" userId="67cbca80-6ef7-49d8-a5d9-10a7b0350dd9" providerId="ADAL" clId="{353A7E7F-4F4E-46B4-A949-0F053A21F59A}" dt="2022-07-22T10:57:01.363" v="6"/>
          <ac:spMkLst>
            <pc:docMk/>
            <pc:sldMk cId="3119470953" sldId="379"/>
            <ac:spMk id="43" creationId="{3840448E-D40B-3C08-5E12-546E807D64E3}"/>
          </ac:spMkLst>
        </pc:spChg>
        <pc:spChg chg="add mod">
          <ac:chgData name="Michelle Hanekom" userId="67cbca80-6ef7-49d8-a5d9-10a7b0350dd9" providerId="ADAL" clId="{353A7E7F-4F4E-46B4-A949-0F053A21F59A}" dt="2022-07-22T10:57:01.363" v="6"/>
          <ac:spMkLst>
            <pc:docMk/>
            <pc:sldMk cId="3119470953" sldId="379"/>
            <ac:spMk id="44" creationId="{25F1A1A5-538C-C935-EE2E-250BBEC74B8E}"/>
          </ac:spMkLst>
        </pc:spChg>
        <pc:spChg chg="add mod">
          <ac:chgData name="Michelle Hanekom" userId="67cbca80-6ef7-49d8-a5d9-10a7b0350dd9" providerId="ADAL" clId="{353A7E7F-4F4E-46B4-A949-0F053A21F59A}" dt="2022-07-22T10:57:01.363" v="6"/>
          <ac:spMkLst>
            <pc:docMk/>
            <pc:sldMk cId="3119470953" sldId="379"/>
            <ac:spMk id="45" creationId="{DB09A61E-5094-BAFE-8423-A985CD044B4E}"/>
          </ac:spMkLst>
        </pc:spChg>
        <pc:spChg chg="add mod">
          <ac:chgData name="Michelle Hanekom" userId="67cbca80-6ef7-49d8-a5d9-10a7b0350dd9" providerId="ADAL" clId="{353A7E7F-4F4E-46B4-A949-0F053A21F59A}" dt="2022-07-22T10:57:01.363" v="6"/>
          <ac:spMkLst>
            <pc:docMk/>
            <pc:sldMk cId="3119470953" sldId="379"/>
            <ac:spMk id="46" creationId="{91648914-7118-F371-6C29-83B92624CFCF}"/>
          </ac:spMkLst>
        </pc:spChg>
        <pc:spChg chg="add mod">
          <ac:chgData name="Michelle Hanekom" userId="67cbca80-6ef7-49d8-a5d9-10a7b0350dd9" providerId="ADAL" clId="{353A7E7F-4F4E-46B4-A949-0F053A21F59A}" dt="2022-07-22T10:57:01.363" v="6"/>
          <ac:spMkLst>
            <pc:docMk/>
            <pc:sldMk cId="3119470953" sldId="379"/>
            <ac:spMk id="47" creationId="{448366B3-9432-7ED0-404B-B7FD07D21538}"/>
          </ac:spMkLst>
        </pc:spChg>
        <pc:spChg chg="add mod">
          <ac:chgData name="Michelle Hanekom" userId="67cbca80-6ef7-49d8-a5d9-10a7b0350dd9" providerId="ADAL" clId="{353A7E7F-4F4E-46B4-A949-0F053A21F59A}" dt="2022-07-22T10:57:01.363" v="6"/>
          <ac:spMkLst>
            <pc:docMk/>
            <pc:sldMk cId="3119470953" sldId="379"/>
            <ac:spMk id="48" creationId="{541C8F33-9495-94F0-48B7-1D3E06A12B01}"/>
          </ac:spMkLst>
        </pc:spChg>
        <pc:spChg chg="add mod">
          <ac:chgData name="Michelle Hanekom" userId="67cbca80-6ef7-49d8-a5d9-10a7b0350dd9" providerId="ADAL" clId="{353A7E7F-4F4E-46B4-A949-0F053A21F59A}" dt="2022-07-22T10:57:01.363" v="6"/>
          <ac:spMkLst>
            <pc:docMk/>
            <pc:sldMk cId="3119470953" sldId="379"/>
            <ac:spMk id="49" creationId="{CA5D2839-FC91-5168-C9FF-4155A8B03547}"/>
          </ac:spMkLst>
        </pc:spChg>
        <pc:spChg chg="add mod">
          <ac:chgData name="Michelle Hanekom" userId="67cbca80-6ef7-49d8-a5d9-10a7b0350dd9" providerId="ADAL" clId="{353A7E7F-4F4E-46B4-A949-0F053A21F59A}" dt="2022-07-22T10:57:42.564" v="11" actId="20577"/>
          <ac:spMkLst>
            <pc:docMk/>
            <pc:sldMk cId="3119470953" sldId="379"/>
            <ac:spMk id="51" creationId="{BD9DF3AA-1316-B922-132E-3BAA6D47BA2F}"/>
          </ac:spMkLst>
        </pc:spChg>
        <pc:spChg chg="add mod">
          <ac:chgData name="Michelle Hanekom" userId="67cbca80-6ef7-49d8-a5d9-10a7b0350dd9" providerId="ADAL" clId="{353A7E7F-4F4E-46B4-A949-0F053A21F59A}" dt="2022-07-22T10:57:01.363" v="6"/>
          <ac:spMkLst>
            <pc:docMk/>
            <pc:sldMk cId="3119470953" sldId="379"/>
            <ac:spMk id="52" creationId="{AA02AB1B-B22F-EF0B-C913-87C335D9AB74}"/>
          </ac:spMkLst>
        </pc:spChg>
        <pc:grpChg chg="del">
          <ac:chgData name="Michelle Hanekom" userId="67cbca80-6ef7-49d8-a5d9-10a7b0350dd9" providerId="ADAL" clId="{353A7E7F-4F4E-46B4-A949-0F053A21F59A}" dt="2022-07-22T10:56:33.101" v="4" actId="478"/>
          <ac:grpSpMkLst>
            <pc:docMk/>
            <pc:sldMk cId="3119470953" sldId="379"/>
            <ac:grpSpMk id="17" creationId="{9B4E2B8F-CB03-8075-29B4-978091B4F0F4}"/>
          </ac:grpSpMkLst>
        </pc:grpChg>
        <pc:grpChg chg="del">
          <ac:chgData name="Michelle Hanekom" userId="67cbca80-6ef7-49d8-a5d9-10a7b0350dd9" providerId="ADAL" clId="{353A7E7F-4F4E-46B4-A949-0F053A21F59A}" dt="2022-07-22T10:56:33.101" v="4" actId="478"/>
          <ac:grpSpMkLst>
            <pc:docMk/>
            <pc:sldMk cId="3119470953" sldId="379"/>
            <ac:grpSpMk id="20" creationId="{DFB67A6A-BCCE-115A-E98D-94583051A423}"/>
          </ac:grpSpMkLst>
        </pc:grpChg>
        <pc:grpChg chg="del">
          <ac:chgData name="Michelle Hanekom" userId="67cbca80-6ef7-49d8-a5d9-10a7b0350dd9" providerId="ADAL" clId="{353A7E7F-4F4E-46B4-A949-0F053A21F59A}" dt="2022-07-22T10:56:33.101" v="4" actId="478"/>
          <ac:grpSpMkLst>
            <pc:docMk/>
            <pc:sldMk cId="3119470953" sldId="379"/>
            <ac:grpSpMk id="23" creationId="{5E457288-677D-28E1-1BE1-7C7C37FB6585}"/>
          </ac:grpSpMkLst>
        </pc:grpChg>
        <pc:grpChg chg="del">
          <ac:chgData name="Michelle Hanekom" userId="67cbca80-6ef7-49d8-a5d9-10a7b0350dd9" providerId="ADAL" clId="{353A7E7F-4F4E-46B4-A949-0F053A21F59A}" dt="2022-07-22T10:56:33.101" v="4" actId="478"/>
          <ac:grpSpMkLst>
            <pc:docMk/>
            <pc:sldMk cId="3119470953" sldId="379"/>
            <ac:grpSpMk id="26" creationId="{C06FFA13-769D-AF7F-0DC9-AF9288E1769E}"/>
          </ac:grpSpMkLst>
        </pc:grpChg>
        <pc:picChg chg="mod">
          <ac:chgData name="Michelle Hanekom" userId="67cbca80-6ef7-49d8-a5d9-10a7b0350dd9" providerId="ADAL" clId="{353A7E7F-4F4E-46B4-A949-0F053A21F59A}" dt="2022-07-22T10:57:17.044" v="10" actId="1076"/>
          <ac:picMkLst>
            <pc:docMk/>
            <pc:sldMk cId="3119470953" sldId="379"/>
            <ac:picMk id="33" creationId="{265523C3-B616-83C9-BE3A-2E605F884BF0}"/>
          </ac:picMkLst>
        </pc:picChg>
        <pc:cxnChg chg="del mod">
          <ac:chgData name="Michelle Hanekom" userId="67cbca80-6ef7-49d8-a5d9-10a7b0350dd9" providerId="ADAL" clId="{353A7E7F-4F4E-46B4-A949-0F053A21F59A}" dt="2022-07-22T10:56:23.835" v="0" actId="478"/>
          <ac:cxnSpMkLst>
            <pc:docMk/>
            <pc:sldMk cId="3119470953" sldId="379"/>
            <ac:cxnSpMk id="16" creationId="{4310002F-72D4-41AF-73BF-62CF733D98FB}"/>
          </ac:cxnSpMkLst>
        </pc:cxnChg>
        <pc:cxnChg chg="add mod">
          <ac:chgData name="Michelle Hanekom" userId="67cbca80-6ef7-49d8-a5d9-10a7b0350dd9" providerId="ADAL" clId="{353A7E7F-4F4E-46B4-A949-0F053A21F59A}" dt="2022-07-22T10:57:01.363" v="6"/>
          <ac:cxnSpMkLst>
            <pc:docMk/>
            <pc:sldMk cId="3119470953" sldId="379"/>
            <ac:cxnSpMk id="34" creationId="{3BFBEEBF-94CC-1E1F-72F5-F120ADFAEBA6}"/>
          </ac:cxnSpMkLst>
        </pc:cxnChg>
        <pc:cxnChg chg="add mod">
          <ac:chgData name="Michelle Hanekom" userId="67cbca80-6ef7-49d8-a5d9-10a7b0350dd9" providerId="ADAL" clId="{353A7E7F-4F4E-46B4-A949-0F053A21F59A}" dt="2022-07-22T10:57:01.363" v="6"/>
          <ac:cxnSpMkLst>
            <pc:docMk/>
            <pc:sldMk cId="3119470953" sldId="379"/>
            <ac:cxnSpMk id="35" creationId="{30E2EECB-3349-36B6-6CAC-72CE468CE9F6}"/>
          </ac:cxnSpMkLst>
        </pc:cxnChg>
        <pc:cxnChg chg="add mod">
          <ac:chgData name="Michelle Hanekom" userId="67cbca80-6ef7-49d8-a5d9-10a7b0350dd9" providerId="ADAL" clId="{353A7E7F-4F4E-46B4-A949-0F053A21F59A}" dt="2022-07-22T10:57:04.577" v="7" actId="1037"/>
          <ac:cxnSpMkLst>
            <pc:docMk/>
            <pc:sldMk cId="3119470953" sldId="379"/>
            <ac:cxnSpMk id="36" creationId="{4039A130-9517-CDE9-FEDE-E0B426294A15}"/>
          </ac:cxnSpMkLst>
        </pc:cxnChg>
        <pc:cxnChg chg="add mod">
          <ac:chgData name="Michelle Hanekom" userId="67cbca80-6ef7-49d8-a5d9-10a7b0350dd9" providerId="ADAL" clId="{353A7E7F-4F4E-46B4-A949-0F053A21F59A}" dt="2022-07-22T10:57:01.363" v="6"/>
          <ac:cxnSpMkLst>
            <pc:docMk/>
            <pc:sldMk cId="3119470953" sldId="379"/>
            <ac:cxnSpMk id="37" creationId="{08F8D575-60CA-ECAB-CD8F-0741E0A6B7DE}"/>
          </ac:cxnSpMkLst>
        </pc:cxnChg>
        <pc:cxnChg chg="add mod">
          <ac:chgData name="Michelle Hanekom" userId="67cbca80-6ef7-49d8-a5d9-10a7b0350dd9" providerId="ADAL" clId="{353A7E7F-4F4E-46B4-A949-0F053A21F59A}" dt="2022-07-22T10:57:01.363" v="6"/>
          <ac:cxnSpMkLst>
            <pc:docMk/>
            <pc:sldMk cId="3119470953" sldId="379"/>
            <ac:cxnSpMk id="38" creationId="{C8BDD5EB-BFA1-A1E2-B9FC-ACC6C23812BF}"/>
          </ac:cxnSpMkLst>
        </pc:cxnChg>
        <pc:cxnChg chg="add mod">
          <ac:chgData name="Michelle Hanekom" userId="67cbca80-6ef7-49d8-a5d9-10a7b0350dd9" providerId="ADAL" clId="{353A7E7F-4F4E-46B4-A949-0F053A21F59A}" dt="2022-07-22T10:57:01.363" v="6"/>
          <ac:cxnSpMkLst>
            <pc:docMk/>
            <pc:sldMk cId="3119470953" sldId="379"/>
            <ac:cxnSpMk id="39" creationId="{6A79264D-A806-27E9-72FF-6C95843E668D}"/>
          </ac:cxnSpMkLst>
        </pc:cxnChg>
        <pc:cxnChg chg="add mod">
          <ac:chgData name="Michelle Hanekom" userId="67cbca80-6ef7-49d8-a5d9-10a7b0350dd9" providerId="ADAL" clId="{353A7E7F-4F4E-46B4-A949-0F053A21F59A}" dt="2022-07-22T10:57:01.363" v="6"/>
          <ac:cxnSpMkLst>
            <pc:docMk/>
            <pc:sldMk cId="3119470953" sldId="379"/>
            <ac:cxnSpMk id="50" creationId="{37AD6EF2-9D01-8943-B05C-6E93A7A8CE4A}"/>
          </ac:cxnSpMkLst>
        </pc:cxnChg>
        <pc:cxnChg chg="add mod">
          <ac:chgData name="Michelle Hanekom" userId="67cbca80-6ef7-49d8-a5d9-10a7b0350dd9" providerId="ADAL" clId="{353A7E7F-4F4E-46B4-A949-0F053A21F59A}" dt="2022-07-22T10:57:01.363" v="6"/>
          <ac:cxnSpMkLst>
            <pc:docMk/>
            <pc:sldMk cId="3119470953" sldId="379"/>
            <ac:cxnSpMk id="53" creationId="{5EE19E40-FBE3-A630-D8E8-A93DD2F13708}"/>
          </ac:cxnSpMkLst>
        </pc:cxnChg>
        <pc:cxnChg chg="add mod">
          <ac:chgData name="Michelle Hanekom" userId="67cbca80-6ef7-49d8-a5d9-10a7b0350dd9" providerId="ADAL" clId="{353A7E7F-4F4E-46B4-A949-0F053A21F59A}" dt="2022-07-22T10:57:01.363" v="6"/>
          <ac:cxnSpMkLst>
            <pc:docMk/>
            <pc:sldMk cId="3119470953" sldId="379"/>
            <ac:cxnSpMk id="54" creationId="{16C76969-1B96-3BE1-757F-764A853CC5FB}"/>
          </ac:cxnSpMkLst>
        </pc:cxnChg>
        <pc:cxnChg chg="add mod">
          <ac:chgData name="Michelle Hanekom" userId="67cbca80-6ef7-49d8-a5d9-10a7b0350dd9" providerId="ADAL" clId="{353A7E7F-4F4E-46B4-A949-0F053A21F59A}" dt="2022-07-22T10:57:01.363" v="6"/>
          <ac:cxnSpMkLst>
            <pc:docMk/>
            <pc:sldMk cId="3119470953" sldId="379"/>
            <ac:cxnSpMk id="55" creationId="{BBFA23A9-A1C7-D851-99E9-C9641F225ABB}"/>
          </ac:cxnSpMkLst>
        </pc:cxnChg>
        <pc:cxnChg chg="add mod">
          <ac:chgData name="Michelle Hanekom" userId="67cbca80-6ef7-49d8-a5d9-10a7b0350dd9" providerId="ADAL" clId="{353A7E7F-4F4E-46B4-A949-0F053A21F59A}" dt="2022-07-22T10:57:01.363" v="6"/>
          <ac:cxnSpMkLst>
            <pc:docMk/>
            <pc:sldMk cId="3119470953" sldId="379"/>
            <ac:cxnSpMk id="56" creationId="{6E8FFCC2-0DE9-ED41-8DD3-2C28E2472295}"/>
          </ac:cxnSpMkLst>
        </pc:cxnChg>
        <pc:cxnChg chg="add mod">
          <ac:chgData name="Michelle Hanekom" userId="67cbca80-6ef7-49d8-a5d9-10a7b0350dd9" providerId="ADAL" clId="{353A7E7F-4F4E-46B4-A949-0F053A21F59A}" dt="2022-07-22T10:57:01.363" v="6"/>
          <ac:cxnSpMkLst>
            <pc:docMk/>
            <pc:sldMk cId="3119470953" sldId="379"/>
            <ac:cxnSpMk id="57" creationId="{8945FD5C-6E98-1717-21D9-D3854673ABD8}"/>
          </ac:cxnSpMkLst>
        </pc:cxnChg>
        <pc:cxnChg chg="add mod">
          <ac:chgData name="Michelle Hanekom" userId="67cbca80-6ef7-49d8-a5d9-10a7b0350dd9" providerId="ADAL" clId="{353A7E7F-4F4E-46B4-A949-0F053A21F59A}" dt="2022-07-22T10:57:01.363" v="6"/>
          <ac:cxnSpMkLst>
            <pc:docMk/>
            <pc:sldMk cId="3119470953" sldId="379"/>
            <ac:cxnSpMk id="58" creationId="{D6ABBB9C-B2B3-81FF-8BC2-54FC27F60EF3}"/>
          </ac:cxnSpMkLst>
        </pc:cxnChg>
        <pc:cxnChg chg="add mod">
          <ac:chgData name="Michelle Hanekom" userId="67cbca80-6ef7-49d8-a5d9-10a7b0350dd9" providerId="ADAL" clId="{353A7E7F-4F4E-46B4-A949-0F053A21F59A}" dt="2022-07-22T10:57:01.363" v="6"/>
          <ac:cxnSpMkLst>
            <pc:docMk/>
            <pc:sldMk cId="3119470953" sldId="379"/>
            <ac:cxnSpMk id="59" creationId="{C1C197AD-E2A0-E454-5198-A13863855D8F}"/>
          </ac:cxnSpMkLst>
        </pc:cxnChg>
        <pc:cxnChg chg="add mod">
          <ac:chgData name="Michelle Hanekom" userId="67cbca80-6ef7-49d8-a5d9-10a7b0350dd9" providerId="ADAL" clId="{353A7E7F-4F4E-46B4-A949-0F053A21F59A}" dt="2022-07-22T10:57:01.363" v="6"/>
          <ac:cxnSpMkLst>
            <pc:docMk/>
            <pc:sldMk cId="3119470953" sldId="379"/>
            <ac:cxnSpMk id="60" creationId="{179FDB33-B1DB-2DA1-9741-6CE1BACD8C13}"/>
          </ac:cxnSpMkLst>
        </pc:cxnChg>
        <pc:cxnChg chg="add mod">
          <ac:chgData name="Michelle Hanekom" userId="67cbca80-6ef7-49d8-a5d9-10a7b0350dd9" providerId="ADAL" clId="{353A7E7F-4F4E-46B4-A949-0F053A21F59A}" dt="2022-07-22T10:57:01.363" v="6"/>
          <ac:cxnSpMkLst>
            <pc:docMk/>
            <pc:sldMk cId="3119470953" sldId="379"/>
            <ac:cxnSpMk id="61" creationId="{D3A9F1D6-3447-655D-073B-EE151594C040}"/>
          </ac:cxnSpMkLst>
        </pc:cxnChg>
        <pc:cxnChg chg="add mod">
          <ac:chgData name="Michelle Hanekom" userId="67cbca80-6ef7-49d8-a5d9-10a7b0350dd9" providerId="ADAL" clId="{353A7E7F-4F4E-46B4-A949-0F053A21F59A}" dt="2022-07-22T10:57:01.363" v="6"/>
          <ac:cxnSpMkLst>
            <pc:docMk/>
            <pc:sldMk cId="3119470953" sldId="379"/>
            <ac:cxnSpMk id="62" creationId="{486EE3DF-1281-1F2B-B5C6-E83E5AD86D77}"/>
          </ac:cxnSpMkLst>
        </pc:cxnChg>
      </pc:sldChg>
      <pc:sldChg chg="modSp mod">
        <pc:chgData name="Michelle Hanekom" userId="67cbca80-6ef7-49d8-a5d9-10a7b0350dd9" providerId="ADAL" clId="{353A7E7F-4F4E-46B4-A949-0F053A21F59A}" dt="2022-07-25T09:55:46.236" v="150" actId="1036"/>
        <pc:sldMkLst>
          <pc:docMk/>
          <pc:sldMk cId="3820012380" sldId="380"/>
        </pc:sldMkLst>
        <pc:spChg chg="mod">
          <ac:chgData name="Michelle Hanekom" userId="67cbca80-6ef7-49d8-a5d9-10a7b0350dd9" providerId="ADAL" clId="{353A7E7F-4F4E-46B4-A949-0F053A21F59A}" dt="2022-07-25T09:53:03.031" v="74" actId="207"/>
          <ac:spMkLst>
            <pc:docMk/>
            <pc:sldMk cId="3820012380" sldId="380"/>
            <ac:spMk id="165" creationId="{B085CAE1-5595-8EE2-89C2-66923169060B}"/>
          </ac:spMkLst>
        </pc:spChg>
        <pc:grpChg chg="mod">
          <ac:chgData name="Michelle Hanekom" userId="67cbca80-6ef7-49d8-a5d9-10a7b0350dd9" providerId="ADAL" clId="{353A7E7F-4F4E-46B4-A949-0F053A21F59A}" dt="2022-07-25T09:55:46.236" v="150" actId="1036"/>
          <ac:grpSpMkLst>
            <pc:docMk/>
            <pc:sldMk cId="3820012380" sldId="380"/>
            <ac:grpSpMk id="6" creationId="{8E609B83-7EEB-76D6-510C-B410DE830A4F}"/>
          </ac:grpSpMkLst>
        </pc:grpChg>
      </pc:sldChg>
      <pc:sldChg chg="delSp modSp del mod">
        <pc:chgData name="Michelle Hanekom" userId="67cbca80-6ef7-49d8-a5d9-10a7b0350dd9" providerId="ADAL" clId="{353A7E7F-4F4E-46B4-A949-0F053A21F59A}" dt="2022-07-22T11:08:58.619" v="31" actId="2696"/>
        <pc:sldMkLst>
          <pc:docMk/>
          <pc:sldMk cId="186326993" sldId="381"/>
        </pc:sldMkLst>
        <pc:spChg chg="del">
          <ac:chgData name="Michelle Hanekom" userId="67cbca80-6ef7-49d8-a5d9-10a7b0350dd9" providerId="ADAL" clId="{353A7E7F-4F4E-46B4-A949-0F053A21F59A}" dt="2022-07-22T11:08:41.818" v="27" actId="478"/>
          <ac:spMkLst>
            <pc:docMk/>
            <pc:sldMk cId="186326993" sldId="381"/>
            <ac:spMk id="4" creationId="{415C1569-4F11-BE5A-F6DA-8DBB3C5843AA}"/>
          </ac:spMkLst>
        </pc:spChg>
        <pc:spChg chg="del">
          <ac:chgData name="Michelle Hanekom" userId="67cbca80-6ef7-49d8-a5d9-10a7b0350dd9" providerId="ADAL" clId="{353A7E7F-4F4E-46B4-A949-0F053A21F59A}" dt="2022-07-22T11:08:42.224" v="28" actId="478"/>
          <ac:spMkLst>
            <pc:docMk/>
            <pc:sldMk cId="186326993" sldId="381"/>
            <ac:spMk id="5" creationId="{4D7584B6-CE59-98C3-9896-1F4A1886D731}"/>
          </ac:spMkLst>
        </pc:spChg>
        <pc:spChg chg="mod">
          <ac:chgData name="Michelle Hanekom" userId="67cbca80-6ef7-49d8-a5d9-10a7b0350dd9" providerId="ADAL" clId="{353A7E7F-4F4E-46B4-A949-0F053A21F59A}" dt="2022-07-22T11:08:17.380" v="18" actId="115"/>
          <ac:spMkLst>
            <pc:docMk/>
            <pc:sldMk cId="186326993" sldId="381"/>
            <ac:spMk id="10" creationId="{12E42956-CF10-C561-8715-E4E009D02DE1}"/>
          </ac:spMkLst>
        </pc:spChg>
        <pc:spChg chg="mod">
          <ac:chgData name="Michelle Hanekom" userId="67cbca80-6ef7-49d8-a5d9-10a7b0350dd9" providerId="ADAL" clId="{353A7E7F-4F4E-46B4-A949-0F053A21F59A}" dt="2022-07-22T11:08:29.440" v="26" actId="20577"/>
          <ac:spMkLst>
            <pc:docMk/>
            <pc:sldMk cId="186326993" sldId="381"/>
            <ac:spMk id="15" creationId="{98A7AB29-D37C-F3A7-0D01-29ED930A8DB8}"/>
          </ac:spMkLst>
        </pc:spChg>
        <pc:spChg chg="mod">
          <ac:chgData name="Michelle Hanekom" userId="67cbca80-6ef7-49d8-a5d9-10a7b0350dd9" providerId="ADAL" clId="{353A7E7F-4F4E-46B4-A949-0F053A21F59A}" dt="2022-07-22T11:08:24.024" v="22" actId="115"/>
          <ac:spMkLst>
            <pc:docMk/>
            <pc:sldMk cId="186326993" sldId="381"/>
            <ac:spMk id="16" creationId="{C591009E-41F3-DF43-5149-DB13072616E1}"/>
          </ac:spMkLst>
        </pc:spChg>
        <pc:spChg chg="mod">
          <ac:chgData name="Michelle Hanekom" userId="67cbca80-6ef7-49d8-a5d9-10a7b0350dd9" providerId="ADAL" clId="{353A7E7F-4F4E-46B4-A949-0F053A21F59A}" dt="2022-07-22T11:08:24.847" v="23" actId="115"/>
          <ac:spMkLst>
            <pc:docMk/>
            <pc:sldMk cId="186326993" sldId="381"/>
            <ac:spMk id="17" creationId="{CEF8820F-C376-E815-DA55-1DBAE70FD8F4}"/>
          </ac:spMkLst>
        </pc:spChg>
        <pc:spChg chg="mod">
          <ac:chgData name="Michelle Hanekom" userId="67cbca80-6ef7-49d8-a5d9-10a7b0350dd9" providerId="ADAL" clId="{353A7E7F-4F4E-46B4-A949-0F053A21F59A}" dt="2022-07-22T11:08:25.892" v="24" actId="115"/>
          <ac:spMkLst>
            <pc:docMk/>
            <pc:sldMk cId="186326993" sldId="381"/>
            <ac:spMk id="18" creationId="{B1013339-477C-CB30-8D72-371A763E71A4}"/>
          </ac:spMkLst>
        </pc:spChg>
      </pc:sldChg>
      <pc:sldChg chg="addSp delSp modSp new mod">
        <pc:chgData name="Michelle Hanekom" userId="67cbca80-6ef7-49d8-a5d9-10a7b0350dd9" providerId="ADAL" clId="{353A7E7F-4F4E-46B4-A949-0F053A21F59A}" dt="2022-07-25T09:52:59.779" v="73" actId="207"/>
        <pc:sldMkLst>
          <pc:docMk/>
          <pc:sldMk cId="1581186639" sldId="382"/>
        </pc:sldMkLst>
        <pc:spChg chg="del">
          <ac:chgData name="Michelle Hanekom" userId="67cbca80-6ef7-49d8-a5d9-10a7b0350dd9" providerId="ADAL" clId="{353A7E7F-4F4E-46B4-A949-0F053A21F59A}" dt="2022-07-22T11:07:48.864" v="13" actId="478"/>
          <ac:spMkLst>
            <pc:docMk/>
            <pc:sldMk cId="1581186639" sldId="382"/>
            <ac:spMk id="2" creationId="{7F12FF7D-DB55-D50A-4826-3284DACD4E92}"/>
          </ac:spMkLst>
        </pc:spChg>
        <pc:spChg chg="del">
          <ac:chgData name="Michelle Hanekom" userId="67cbca80-6ef7-49d8-a5d9-10a7b0350dd9" providerId="ADAL" clId="{353A7E7F-4F4E-46B4-A949-0F053A21F59A}" dt="2022-07-22T11:07:49.834" v="14" actId="478"/>
          <ac:spMkLst>
            <pc:docMk/>
            <pc:sldMk cId="1581186639" sldId="382"/>
            <ac:spMk id="3" creationId="{B291A759-6D84-843C-19A8-9BADF58E8C20}"/>
          </ac:spMkLst>
        </pc:spChg>
        <pc:spChg chg="del">
          <ac:chgData name="Michelle Hanekom" userId="67cbca80-6ef7-49d8-a5d9-10a7b0350dd9" providerId="ADAL" clId="{353A7E7F-4F4E-46B4-A949-0F053A21F59A}" dt="2022-07-22T11:08:44.849" v="30" actId="478"/>
          <ac:spMkLst>
            <pc:docMk/>
            <pc:sldMk cId="1581186639" sldId="382"/>
            <ac:spMk id="4" creationId="{9547FF9B-74A3-CEFD-8DE5-A7822269FD35}"/>
          </ac:spMkLst>
        </pc:spChg>
        <pc:spChg chg="del">
          <ac:chgData name="Michelle Hanekom" userId="67cbca80-6ef7-49d8-a5d9-10a7b0350dd9" providerId="ADAL" clId="{353A7E7F-4F4E-46B4-A949-0F053A21F59A}" dt="2022-07-22T11:08:44.356" v="29" actId="478"/>
          <ac:spMkLst>
            <pc:docMk/>
            <pc:sldMk cId="1581186639" sldId="382"/>
            <ac:spMk id="5" creationId="{F9D1826A-C5A0-CC29-DDCE-17B545AF5F01}"/>
          </ac:spMkLst>
        </pc:spChg>
        <pc:spChg chg="add mod">
          <ac:chgData name="Michelle Hanekom" userId="67cbca80-6ef7-49d8-a5d9-10a7b0350dd9" providerId="ADAL" clId="{353A7E7F-4F4E-46B4-A949-0F053A21F59A}" dt="2022-07-25T09:52:59.779" v="73" actId="207"/>
          <ac:spMkLst>
            <pc:docMk/>
            <pc:sldMk cId="1581186639" sldId="382"/>
            <ac:spMk id="6" creationId="{A9361732-986E-618D-7BC4-B9DEEB9FFB69}"/>
          </ac:spMkLst>
        </pc:spChg>
        <pc:spChg chg="add mod">
          <ac:chgData name="Michelle Hanekom" userId="67cbca80-6ef7-49d8-a5d9-10a7b0350dd9" providerId="ADAL" clId="{353A7E7F-4F4E-46B4-A949-0F053A21F59A}" dt="2022-07-22T11:07:50.823" v="15"/>
          <ac:spMkLst>
            <pc:docMk/>
            <pc:sldMk cId="1581186639" sldId="382"/>
            <ac:spMk id="7" creationId="{14C9930C-70B3-42E7-B54C-924CFE87450A}"/>
          </ac:spMkLst>
        </pc:spChg>
        <pc:spChg chg="add mod">
          <ac:chgData name="Michelle Hanekom" userId="67cbca80-6ef7-49d8-a5d9-10a7b0350dd9" providerId="ADAL" clId="{353A7E7F-4F4E-46B4-A949-0F053A21F59A}" dt="2022-07-22T11:07:50.823" v="15"/>
          <ac:spMkLst>
            <pc:docMk/>
            <pc:sldMk cId="1581186639" sldId="382"/>
            <ac:spMk id="8" creationId="{FCC9364F-31C0-CAA5-2598-0461637D1F0F}"/>
          </ac:spMkLst>
        </pc:spChg>
        <pc:spChg chg="add mod">
          <ac:chgData name="Michelle Hanekom" userId="67cbca80-6ef7-49d8-a5d9-10a7b0350dd9" providerId="ADAL" clId="{353A7E7F-4F4E-46B4-A949-0F053A21F59A}" dt="2022-07-22T11:07:50.823" v="15"/>
          <ac:spMkLst>
            <pc:docMk/>
            <pc:sldMk cId="1581186639" sldId="382"/>
            <ac:spMk id="15" creationId="{62C431AA-2EB2-2EB5-2062-6454024C8148}"/>
          </ac:spMkLst>
        </pc:spChg>
        <pc:spChg chg="add mod">
          <ac:chgData name="Michelle Hanekom" userId="67cbca80-6ef7-49d8-a5d9-10a7b0350dd9" providerId="ADAL" clId="{353A7E7F-4F4E-46B4-A949-0F053A21F59A}" dt="2022-07-22T11:07:50.823" v="15"/>
          <ac:spMkLst>
            <pc:docMk/>
            <pc:sldMk cId="1581186639" sldId="382"/>
            <ac:spMk id="16" creationId="{9BE6AC0D-209F-2F28-525E-E2CA1527BB70}"/>
          </ac:spMkLst>
        </pc:spChg>
        <pc:spChg chg="add mod">
          <ac:chgData name="Michelle Hanekom" userId="67cbca80-6ef7-49d8-a5d9-10a7b0350dd9" providerId="ADAL" clId="{353A7E7F-4F4E-46B4-A949-0F053A21F59A}" dt="2022-07-22T11:07:50.823" v="15"/>
          <ac:spMkLst>
            <pc:docMk/>
            <pc:sldMk cId="1581186639" sldId="382"/>
            <ac:spMk id="17" creationId="{4ACF7BA1-A8C8-111D-7589-9639A70DB36E}"/>
          </ac:spMkLst>
        </pc:spChg>
        <pc:spChg chg="add mod">
          <ac:chgData name="Michelle Hanekom" userId="67cbca80-6ef7-49d8-a5d9-10a7b0350dd9" providerId="ADAL" clId="{353A7E7F-4F4E-46B4-A949-0F053A21F59A}" dt="2022-07-22T11:07:50.823" v="15"/>
          <ac:spMkLst>
            <pc:docMk/>
            <pc:sldMk cId="1581186639" sldId="382"/>
            <ac:spMk id="18" creationId="{DE4173D3-2410-0C63-2F45-6B5BCEAF6AF3}"/>
          </ac:spMkLst>
        </pc:spChg>
        <pc:spChg chg="add mod">
          <ac:chgData name="Michelle Hanekom" userId="67cbca80-6ef7-49d8-a5d9-10a7b0350dd9" providerId="ADAL" clId="{353A7E7F-4F4E-46B4-A949-0F053A21F59A}" dt="2022-07-22T11:07:50.823" v="15"/>
          <ac:spMkLst>
            <pc:docMk/>
            <pc:sldMk cId="1581186639" sldId="382"/>
            <ac:spMk id="19" creationId="{B2F84E56-2898-09DD-05F8-2AEEE119AB77}"/>
          </ac:spMkLst>
        </pc:spChg>
        <pc:spChg chg="add mod">
          <ac:chgData name="Michelle Hanekom" userId="67cbca80-6ef7-49d8-a5d9-10a7b0350dd9" providerId="ADAL" clId="{353A7E7F-4F4E-46B4-A949-0F053A21F59A}" dt="2022-07-22T11:07:50.823" v="15"/>
          <ac:spMkLst>
            <pc:docMk/>
            <pc:sldMk cId="1581186639" sldId="382"/>
            <ac:spMk id="20" creationId="{8D22B7B3-FBC3-6E81-AD38-296B7ABAF1B9}"/>
          </ac:spMkLst>
        </pc:spChg>
        <pc:spChg chg="add mod">
          <ac:chgData name="Michelle Hanekom" userId="67cbca80-6ef7-49d8-a5d9-10a7b0350dd9" providerId="ADAL" clId="{353A7E7F-4F4E-46B4-A949-0F053A21F59A}" dt="2022-07-22T11:07:50.823" v="15"/>
          <ac:spMkLst>
            <pc:docMk/>
            <pc:sldMk cId="1581186639" sldId="382"/>
            <ac:spMk id="21" creationId="{7EE5EB30-2E7F-F727-A168-F51F9A106E32}"/>
          </ac:spMkLst>
        </pc:spChg>
        <pc:spChg chg="add mod">
          <ac:chgData name="Michelle Hanekom" userId="67cbca80-6ef7-49d8-a5d9-10a7b0350dd9" providerId="ADAL" clId="{353A7E7F-4F4E-46B4-A949-0F053A21F59A}" dt="2022-07-22T11:07:50.823" v="15"/>
          <ac:spMkLst>
            <pc:docMk/>
            <pc:sldMk cId="1581186639" sldId="382"/>
            <ac:spMk id="22" creationId="{F330D088-22D1-190F-CE3F-270DCED362D2}"/>
          </ac:spMkLst>
        </pc:spChg>
        <pc:spChg chg="add mod">
          <ac:chgData name="Michelle Hanekom" userId="67cbca80-6ef7-49d8-a5d9-10a7b0350dd9" providerId="ADAL" clId="{353A7E7F-4F4E-46B4-A949-0F053A21F59A}" dt="2022-07-22T11:07:50.823" v="15"/>
          <ac:spMkLst>
            <pc:docMk/>
            <pc:sldMk cId="1581186639" sldId="382"/>
            <ac:spMk id="23" creationId="{FF45AB4F-E0E4-A792-0375-B29E880EDE71}"/>
          </ac:spMkLst>
        </pc:spChg>
        <pc:spChg chg="add mod">
          <ac:chgData name="Michelle Hanekom" userId="67cbca80-6ef7-49d8-a5d9-10a7b0350dd9" providerId="ADAL" clId="{353A7E7F-4F4E-46B4-A949-0F053A21F59A}" dt="2022-07-22T11:07:50.823" v="15"/>
          <ac:spMkLst>
            <pc:docMk/>
            <pc:sldMk cId="1581186639" sldId="382"/>
            <ac:spMk id="24" creationId="{D925B653-4AED-B2FE-EAE8-8FDDC0EF3618}"/>
          </ac:spMkLst>
        </pc:spChg>
        <pc:spChg chg="add mod">
          <ac:chgData name="Michelle Hanekom" userId="67cbca80-6ef7-49d8-a5d9-10a7b0350dd9" providerId="ADAL" clId="{353A7E7F-4F4E-46B4-A949-0F053A21F59A}" dt="2022-07-22T11:12:06.260" v="68" actId="20577"/>
          <ac:spMkLst>
            <pc:docMk/>
            <pc:sldMk cId="1581186639" sldId="382"/>
            <ac:spMk id="26" creationId="{1562177C-8F77-E856-B880-44C355E5BBEA}"/>
          </ac:spMkLst>
        </pc:spChg>
        <pc:spChg chg="add mod">
          <ac:chgData name="Michelle Hanekom" userId="67cbca80-6ef7-49d8-a5d9-10a7b0350dd9" providerId="ADAL" clId="{353A7E7F-4F4E-46B4-A949-0F053A21F59A}" dt="2022-07-22T11:07:50.823" v="15"/>
          <ac:spMkLst>
            <pc:docMk/>
            <pc:sldMk cId="1581186639" sldId="382"/>
            <ac:spMk id="27" creationId="{3D1BD740-A2ED-9F68-4876-B28477BA8F3F}"/>
          </ac:spMkLst>
        </pc:spChg>
        <pc:spChg chg="add mod">
          <ac:chgData name="Michelle Hanekom" userId="67cbca80-6ef7-49d8-a5d9-10a7b0350dd9" providerId="ADAL" clId="{353A7E7F-4F4E-46B4-A949-0F053A21F59A}" dt="2022-07-22T11:12:12.236" v="69" actId="1076"/>
          <ac:spMkLst>
            <pc:docMk/>
            <pc:sldMk cId="1581186639" sldId="382"/>
            <ac:spMk id="38" creationId="{8F1F0C7C-289C-6EE8-BB42-650F3705231B}"/>
          </ac:spMkLst>
        </pc:spChg>
        <pc:spChg chg="add mod">
          <ac:chgData name="Michelle Hanekom" userId="67cbca80-6ef7-49d8-a5d9-10a7b0350dd9" providerId="ADAL" clId="{353A7E7F-4F4E-46B4-A949-0F053A21F59A}" dt="2022-07-22T11:07:50.823" v="15"/>
          <ac:spMkLst>
            <pc:docMk/>
            <pc:sldMk cId="1581186639" sldId="382"/>
            <ac:spMk id="40" creationId="{14885051-BF5F-8D8B-8AF9-DEBE28C07379}"/>
          </ac:spMkLst>
        </pc:spChg>
        <pc:spChg chg="add mod">
          <ac:chgData name="Michelle Hanekom" userId="67cbca80-6ef7-49d8-a5d9-10a7b0350dd9" providerId="ADAL" clId="{353A7E7F-4F4E-46B4-A949-0F053A21F59A}" dt="2022-07-22T11:07:50.823" v="15"/>
          <ac:spMkLst>
            <pc:docMk/>
            <pc:sldMk cId="1581186639" sldId="382"/>
            <ac:spMk id="41" creationId="{0CEA7AA2-7176-FFBA-CF74-8B9562C4EE75}"/>
          </ac:spMkLst>
        </pc:spChg>
        <pc:spChg chg="add mod">
          <ac:chgData name="Michelle Hanekom" userId="67cbca80-6ef7-49d8-a5d9-10a7b0350dd9" providerId="ADAL" clId="{353A7E7F-4F4E-46B4-A949-0F053A21F59A}" dt="2022-07-22T11:10:32.784" v="60" actId="1076"/>
          <ac:spMkLst>
            <pc:docMk/>
            <pc:sldMk cId="1581186639" sldId="382"/>
            <ac:spMk id="42" creationId="{100A6639-0A50-9B44-CA99-72796D264C1B}"/>
          </ac:spMkLst>
        </pc:spChg>
        <pc:spChg chg="add mod">
          <ac:chgData name="Michelle Hanekom" userId="67cbca80-6ef7-49d8-a5d9-10a7b0350dd9" providerId="ADAL" clId="{353A7E7F-4F4E-46B4-A949-0F053A21F59A}" dt="2022-07-22T11:07:50.823" v="15"/>
          <ac:spMkLst>
            <pc:docMk/>
            <pc:sldMk cId="1581186639" sldId="382"/>
            <ac:spMk id="43" creationId="{AFFFC388-F4A2-9973-C177-C396A78ABF67}"/>
          </ac:spMkLst>
        </pc:spChg>
        <pc:spChg chg="add mod">
          <ac:chgData name="Michelle Hanekom" userId="67cbca80-6ef7-49d8-a5d9-10a7b0350dd9" providerId="ADAL" clId="{353A7E7F-4F4E-46B4-A949-0F053A21F59A}" dt="2022-07-22T11:12:15.172" v="70" actId="115"/>
          <ac:spMkLst>
            <pc:docMk/>
            <pc:sldMk cId="1581186639" sldId="382"/>
            <ac:spMk id="44" creationId="{15BCF1E1-F7CE-7E88-6416-534CEC48B685}"/>
          </ac:spMkLst>
        </pc:spChg>
        <pc:spChg chg="add mod">
          <ac:chgData name="Michelle Hanekom" userId="67cbca80-6ef7-49d8-a5d9-10a7b0350dd9" providerId="ADAL" clId="{353A7E7F-4F4E-46B4-A949-0F053A21F59A}" dt="2022-07-22T11:12:17.923" v="71" actId="115"/>
          <ac:spMkLst>
            <pc:docMk/>
            <pc:sldMk cId="1581186639" sldId="382"/>
            <ac:spMk id="45" creationId="{1A200001-3C30-E907-A95A-607A44BDF5CA}"/>
          </ac:spMkLst>
        </pc:spChg>
        <pc:spChg chg="add mod">
          <ac:chgData name="Michelle Hanekom" userId="67cbca80-6ef7-49d8-a5d9-10a7b0350dd9" providerId="ADAL" clId="{353A7E7F-4F4E-46B4-A949-0F053A21F59A}" dt="2022-07-22T11:10:30.067" v="58"/>
          <ac:spMkLst>
            <pc:docMk/>
            <pc:sldMk cId="1581186639" sldId="382"/>
            <ac:spMk id="54" creationId="{6C72B8E0-8802-217E-60EB-2E53439CE451}"/>
          </ac:spMkLst>
        </pc:spChg>
        <pc:cxnChg chg="add mod">
          <ac:chgData name="Michelle Hanekom" userId="67cbca80-6ef7-49d8-a5d9-10a7b0350dd9" providerId="ADAL" clId="{353A7E7F-4F4E-46B4-A949-0F053A21F59A}" dt="2022-07-22T11:07:50.823" v="15"/>
          <ac:cxnSpMkLst>
            <pc:docMk/>
            <pc:sldMk cId="1581186639" sldId="382"/>
            <ac:cxnSpMk id="9" creationId="{7C64B8DA-4E03-F677-4539-5B40267D1BF7}"/>
          </ac:cxnSpMkLst>
        </pc:cxnChg>
        <pc:cxnChg chg="add mod">
          <ac:chgData name="Michelle Hanekom" userId="67cbca80-6ef7-49d8-a5d9-10a7b0350dd9" providerId="ADAL" clId="{353A7E7F-4F4E-46B4-A949-0F053A21F59A}" dt="2022-07-22T11:07:50.823" v="15"/>
          <ac:cxnSpMkLst>
            <pc:docMk/>
            <pc:sldMk cId="1581186639" sldId="382"/>
            <ac:cxnSpMk id="10" creationId="{61A8F3C1-33CC-BD40-5EB2-540F952476C3}"/>
          </ac:cxnSpMkLst>
        </pc:cxnChg>
        <pc:cxnChg chg="add mod">
          <ac:chgData name="Michelle Hanekom" userId="67cbca80-6ef7-49d8-a5d9-10a7b0350dd9" providerId="ADAL" clId="{353A7E7F-4F4E-46B4-A949-0F053A21F59A}" dt="2022-07-22T11:07:50.823" v="15"/>
          <ac:cxnSpMkLst>
            <pc:docMk/>
            <pc:sldMk cId="1581186639" sldId="382"/>
            <ac:cxnSpMk id="11" creationId="{72DFD6CA-4BED-F4B4-3AB4-9A57F80C5B25}"/>
          </ac:cxnSpMkLst>
        </pc:cxnChg>
        <pc:cxnChg chg="add mod">
          <ac:chgData name="Michelle Hanekom" userId="67cbca80-6ef7-49d8-a5d9-10a7b0350dd9" providerId="ADAL" clId="{353A7E7F-4F4E-46B4-A949-0F053A21F59A}" dt="2022-07-22T11:11:17.954" v="63" actId="1035"/>
          <ac:cxnSpMkLst>
            <pc:docMk/>
            <pc:sldMk cId="1581186639" sldId="382"/>
            <ac:cxnSpMk id="12" creationId="{CFDB2FF6-1759-0866-B5D4-79563E2CD7C4}"/>
          </ac:cxnSpMkLst>
        </pc:cxnChg>
        <pc:cxnChg chg="add mod">
          <ac:chgData name="Michelle Hanekom" userId="67cbca80-6ef7-49d8-a5d9-10a7b0350dd9" providerId="ADAL" clId="{353A7E7F-4F4E-46B4-A949-0F053A21F59A}" dt="2022-07-22T11:07:50.823" v="15"/>
          <ac:cxnSpMkLst>
            <pc:docMk/>
            <pc:sldMk cId="1581186639" sldId="382"/>
            <ac:cxnSpMk id="13" creationId="{FA18321B-E6A2-31E5-FB34-A290DCBC737A}"/>
          </ac:cxnSpMkLst>
        </pc:cxnChg>
        <pc:cxnChg chg="add mod">
          <ac:chgData name="Michelle Hanekom" userId="67cbca80-6ef7-49d8-a5d9-10a7b0350dd9" providerId="ADAL" clId="{353A7E7F-4F4E-46B4-A949-0F053A21F59A}" dt="2022-07-22T11:07:50.823" v="15"/>
          <ac:cxnSpMkLst>
            <pc:docMk/>
            <pc:sldMk cId="1581186639" sldId="382"/>
            <ac:cxnSpMk id="14" creationId="{D981B1B8-A49F-0170-F5D9-C13F75E29BC9}"/>
          </ac:cxnSpMkLst>
        </pc:cxnChg>
        <pc:cxnChg chg="add mod">
          <ac:chgData name="Michelle Hanekom" userId="67cbca80-6ef7-49d8-a5d9-10a7b0350dd9" providerId="ADAL" clId="{353A7E7F-4F4E-46B4-A949-0F053A21F59A}" dt="2022-07-22T11:07:50.823" v="15"/>
          <ac:cxnSpMkLst>
            <pc:docMk/>
            <pc:sldMk cId="1581186639" sldId="382"/>
            <ac:cxnSpMk id="25" creationId="{A595DC86-108A-82CE-AF63-5A7BB229717E}"/>
          </ac:cxnSpMkLst>
        </pc:cxnChg>
        <pc:cxnChg chg="add mod">
          <ac:chgData name="Michelle Hanekom" userId="67cbca80-6ef7-49d8-a5d9-10a7b0350dd9" providerId="ADAL" clId="{353A7E7F-4F4E-46B4-A949-0F053A21F59A}" dt="2022-07-22T11:07:50.823" v="15"/>
          <ac:cxnSpMkLst>
            <pc:docMk/>
            <pc:sldMk cId="1581186639" sldId="382"/>
            <ac:cxnSpMk id="28" creationId="{64458FC0-CAA1-F775-1758-3629A5C4BEF1}"/>
          </ac:cxnSpMkLst>
        </pc:cxnChg>
        <pc:cxnChg chg="add mod">
          <ac:chgData name="Michelle Hanekom" userId="67cbca80-6ef7-49d8-a5d9-10a7b0350dd9" providerId="ADAL" clId="{353A7E7F-4F4E-46B4-A949-0F053A21F59A}" dt="2022-07-22T11:07:50.823" v="15"/>
          <ac:cxnSpMkLst>
            <pc:docMk/>
            <pc:sldMk cId="1581186639" sldId="382"/>
            <ac:cxnSpMk id="29" creationId="{3F82D09E-235A-383F-14E3-1A79776EA308}"/>
          </ac:cxnSpMkLst>
        </pc:cxnChg>
        <pc:cxnChg chg="add mod">
          <ac:chgData name="Michelle Hanekom" userId="67cbca80-6ef7-49d8-a5d9-10a7b0350dd9" providerId="ADAL" clId="{353A7E7F-4F4E-46B4-A949-0F053A21F59A}" dt="2022-07-22T11:07:50.823" v="15"/>
          <ac:cxnSpMkLst>
            <pc:docMk/>
            <pc:sldMk cId="1581186639" sldId="382"/>
            <ac:cxnSpMk id="30" creationId="{1E073CBF-050C-E5F8-4118-9684BBEB26BA}"/>
          </ac:cxnSpMkLst>
        </pc:cxnChg>
        <pc:cxnChg chg="add mod">
          <ac:chgData name="Michelle Hanekom" userId="67cbca80-6ef7-49d8-a5d9-10a7b0350dd9" providerId="ADAL" clId="{353A7E7F-4F4E-46B4-A949-0F053A21F59A}" dt="2022-07-22T11:07:50.823" v="15"/>
          <ac:cxnSpMkLst>
            <pc:docMk/>
            <pc:sldMk cId="1581186639" sldId="382"/>
            <ac:cxnSpMk id="31" creationId="{001B20A5-8485-6003-3B40-03A328730702}"/>
          </ac:cxnSpMkLst>
        </pc:cxnChg>
        <pc:cxnChg chg="add mod">
          <ac:chgData name="Michelle Hanekom" userId="67cbca80-6ef7-49d8-a5d9-10a7b0350dd9" providerId="ADAL" clId="{353A7E7F-4F4E-46B4-A949-0F053A21F59A}" dt="2022-07-22T11:07:50.823" v="15"/>
          <ac:cxnSpMkLst>
            <pc:docMk/>
            <pc:sldMk cId="1581186639" sldId="382"/>
            <ac:cxnSpMk id="32" creationId="{E33E82A8-1AA0-A857-623A-359C94D6EDA9}"/>
          </ac:cxnSpMkLst>
        </pc:cxnChg>
        <pc:cxnChg chg="add mod">
          <ac:chgData name="Michelle Hanekom" userId="67cbca80-6ef7-49d8-a5d9-10a7b0350dd9" providerId="ADAL" clId="{353A7E7F-4F4E-46B4-A949-0F053A21F59A}" dt="2022-07-22T11:07:50.823" v="15"/>
          <ac:cxnSpMkLst>
            <pc:docMk/>
            <pc:sldMk cId="1581186639" sldId="382"/>
            <ac:cxnSpMk id="33" creationId="{E292754A-93FD-691C-08C2-49B55E76BF11}"/>
          </ac:cxnSpMkLst>
        </pc:cxnChg>
        <pc:cxnChg chg="add mod">
          <ac:chgData name="Michelle Hanekom" userId="67cbca80-6ef7-49d8-a5d9-10a7b0350dd9" providerId="ADAL" clId="{353A7E7F-4F4E-46B4-A949-0F053A21F59A}" dt="2022-07-22T11:07:50.823" v="15"/>
          <ac:cxnSpMkLst>
            <pc:docMk/>
            <pc:sldMk cId="1581186639" sldId="382"/>
            <ac:cxnSpMk id="34" creationId="{284836AC-995E-BDC9-D0B4-4794B6558E48}"/>
          </ac:cxnSpMkLst>
        </pc:cxnChg>
        <pc:cxnChg chg="add mod">
          <ac:chgData name="Michelle Hanekom" userId="67cbca80-6ef7-49d8-a5d9-10a7b0350dd9" providerId="ADAL" clId="{353A7E7F-4F4E-46B4-A949-0F053A21F59A}" dt="2022-07-22T11:07:50.823" v="15"/>
          <ac:cxnSpMkLst>
            <pc:docMk/>
            <pc:sldMk cId="1581186639" sldId="382"/>
            <ac:cxnSpMk id="35" creationId="{62763C73-EF3A-2F40-041C-03332750928B}"/>
          </ac:cxnSpMkLst>
        </pc:cxnChg>
        <pc:cxnChg chg="add mod">
          <ac:chgData name="Michelle Hanekom" userId="67cbca80-6ef7-49d8-a5d9-10a7b0350dd9" providerId="ADAL" clId="{353A7E7F-4F4E-46B4-A949-0F053A21F59A}" dt="2022-07-22T11:07:50.823" v="15"/>
          <ac:cxnSpMkLst>
            <pc:docMk/>
            <pc:sldMk cId="1581186639" sldId="382"/>
            <ac:cxnSpMk id="36" creationId="{B51859A4-F772-EE73-9245-E944AA3ECBED}"/>
          </ac:cxnSpMkLst>
        </pc:cxnChg>
        <pc:cxnChg chg="add mod">
          <ac:chgData name="Michelle Hanekom" userId="67cbca80-6ef7-49d8-a5d9-10a7b0350dd9" providerId="ADAL" clId="{353A7E7F-4F4E-46B4-A949-0F053A21F59A}" dt="2022-07-22T11:07:50.823" v="15"/>
          <ac:cxnSpMkLst>
            <pc:docMk/>
            <pc:sldMk cId="1581186639" sldId="382"/>
            <ac:cxnSpMk id="37" creationId="{4BA215B6-1D92-E93E-E16D-7C005D671725}"/>
          </ac:cxnSpMkLst>
        </pc:cxnChg>
        <pc:cxnChg chg="add mod">
          <ac:chgData name="Michelle Hanekom" userId="67cbca80-6ef7-49d8-a5d9-10a7b0350dd9" providerId="ADAL" clId="{353A7E7F-4F4E-46B4-A949-0F053A21F59A}" dt="2022-07-22T11:07:50.823" v="15"/>
          <ac:cxnSpMkLst>
            <pc:docMk/>
            <pc:sldMk cId="1581186639" sldId="382"/>
            <ac:cxnSpMk id="39" creationId="{9D63E646-EA7C-95BB-0FF2-3CCD0BF182C8}"/>
          </ac:cxnSpMkLst>
        </pc:cxnChg>
        <pc:cxnChg chg="add mod">
          <ac:chgData name="Michelle Hanekom" userId="67cbca80-6ef7-49d8-a5d9-10a7b0350dd9" providerId="ADAL" clId="{353A7E7F-4F4E-46B4-A949-0F053A21F59A}" dt="2022-07-22T11:07:50.823" v="15"/>
          <ac:cxnSpMkLst>
            <pc:docMk/>
            <pc:sldMk cId="1581186639" sldId="382"/>
            <ac:cxnSpMk id="46" creationId="{CC090590-3461-7211-7C1A-059FD87EA1B7}"/>
          </ac:cxnSpMkLst>
        </pc:cxnChg>
        <pc:cxnChg chg="add mod">
          <ac:chgData name="Michelle Hanekom" userId="67cbca80-6ef7-49d8-a5d9-10a7b0350dd9" providerId="ADAL" clId="{353A7E7F-4F4E-46B4-A949-0F053A21F59A}" dt="2022-07-22T11:07:50.823" v="15"/>
          <ac:cxnSpMkLst>
            <pc:docMk/>
            <pc:sldMk cId="1581186639" sldId="382"/>
            <ac:cxnSpMk id="47" creationId="{2DBACFE9-6188-450E-D879-A3382EB852DC}"/>
          </ac:cxnSpMkLst>
        </pc:cxnChg>
        <pc:cxnChg chg="add mod">
          <ac:chgData name="Michelle Hanekom" userId="67cbca80-6ef7-49d8-a5d9-10a7b0350dd9" providerId="ADAL" clId="{353A7E7F-4F4E-46B4-A949-0F053A21F59A}" dt="2022-07-22T11:07:50.823" v="15"/>
          <ac:cxnSpMkLst>
            <pc:docMk/>
            <pc:sldMk cId="1581186639" sldId="382"/>
            <ac:cxnSpMk id="48" creationId="{20B90F92-CDC7-6DD9-0889-51E98EE23FAE}"/>
          </ac:cxnSpMkLst>
        </pc:cxnChg>
        <pc:cxnChg chg="add mod">
          <ac:chgData name="Michelle Hanekom" userId="67cbca80-6ef7-49d8-a5d9-10a7b0350dd9" providerId="ADAL" clId="{353A7E7F-4F4E-46B4-A949-0F053A21F59A}" dt="2022-07-22T11:07:50.823" v="15"/>
          <ac:cxnSpMkLst>
            <pc:docMk/>
            <pc:sldMk cId="1581186639" sldId="382"/>
            <ac:cxnSpMk id="49" creationId="{B653EFE9-DB88-B3F5-6BD2-EDB80D6C9C11}"/>
          </ac:cxnSpMkLst>
        </pc:cxnChg>
        <pc:cxnChg chg="add mod">
          <ac:chgData name="Michelle Hanekom" userId="67cbca80-6ef7-49d8-a5d9-10a7b0350dd9" providerId="ADAL" clId="{353A7E7F-4F4E-46B4-A949-0F053A21F59A}" dt="2022-07-22T11:07:50.823" v="15"/>
          <ac:cxnSpMkLst>
            <pc:docMk/>
            <pc:sldMk cId="1581186639" sldId="382"/>
            <ac:cxnSpMk id="50" creationId="{C1982DEF-2528-91B7-EF05-06BFF7DF2B84}"/>
          </ac:cxnSpMkLst>
        </pc:cxnChg>
        <pc:cxnChg chg="add mod">
          <ac:chgData name="Michelle Hanekom" userId="67cbca80-6ef7-49d8-a5d9-10a7b0350dd9" providerId="ADAL" clId="{353A7E7F-4F4E-46B4-A949-0F053A21F59A}" dt="2022-07-22T11:07:50.823" v="15"/>
          <ac:cxnSpMkLst>
            <pc:docMk/>
            <pc:sldMk cId="1581186639" sldId="382"/>
            <ac:cxnSpMk id="51" creationId="{FCD7D6C2-4B13-5656-1FE6-475F8DD111DD}"/>
          </ac:cxnSpMkLst>
        </pc:cxnChg>
        <pc:cxnChg chg="add mod">
          <ac:chgData name="Michelle Hanekom" userId="67cbca80-6ef7-49d8-a5d9-10a7b0350dd9" providerId="ADAL" clId="{353A7E7F-4F4E-46B4-A949-0F053A21F59A}" dt="2022-07-22T11:07:50.823" v="15"/>
          <ac:cxnSpMkLst>
            <pc:docMk/>
            <pc:sldMk cId="1581186639" sldId="382"/>
            <ac:cxnSpMk id="52" creationId="{351B42D3-EB3C-7874-AE20-57899584914F}"/>
          </ac:cxnSpMkLst>
        </pc:cxnChg>
        <pc:cxnChg chg="add mod">
          <ac:chgData name="Michelle Hanekom" userId="67cbca80-6ef7-49d8-a5d9-10a7b0350dd9" providerId="ADAL" clId="{353A7E7F-4F4E-46B4-A949-0F053A21F59A}" dt="2022-07-22T11:07:50.823" v="15"/>
          <ac:cxnSpMkLst>
            <pc:docMk/>
            <pc:sldMk cId="1581186639" sldId="382"/>
            <ac:cxnSpMk id="53" creationId="{1F2D60DA-2E02-4FBC-4704-D83144227F3E}"/>
          </ac:cxnSpMkLst>
        </pc:cxnChg>
        <pc:cxnChg chg="add mod">
          <ac:chgData name="Michelle Hanekom" userId="67cbca80-6ef7-49d8-a5d9-10a7b0350dd9" providerId="ADAL" clId="{353A7E7F-4F4E-46B4-A949-0F053A21F59A}" dt="2022-07-22T11:10:38.286" v="62" actId="1076"/>
          <ac:cxnSpMkLst>
            <pc:docMk/>
            <pc:sldMk cId="1581186639" sldId="382"/>
            <ac:cxnSpMk id="55" creationId="{0AF5978E-E042-BFA3-A6DA-E99429C6E736}"/>
          </ac:cxnSpMkLst>
        </pc:cxnChg>
      </pc:sldChg>
      <pc:sldChg chg="addSp delSp modSp new mod">
        <pc:chgData name="Michelle Hanekom" userId="67cbca80-6ef7-49d8-a5d9-10a7b0350dd9" providerId="ADAL" clId="{353A7E7F-4F4E-46B4-A949-0F053A21F59A}" dt="2022-07-25T10:01:45.425" v="161" actId="1076"/>
        <pc:sldMkLst>
          <pc:docMk/>
          <pc:sldMk cId="1603544390" sldId="383"/>
        </pc:sldMkLst>
        <pc:spChg chg="del">
          <ac:chgData name="Michelle Hanekom" userId="67cbca80-6ef7-49d8-a5d9-10a7b0350dd9" providerId="ADAL" clId="{353A7E7F-4F4E-46B4-A949-0F053A21F59A}" dt="2022-07-22T11:09:14.982" v="38" actId="478"/>
          <ac:spMkLst>
            <pc:docMk/>
            <pc:sldMk cId="1603544390" sldId="383"/>
            <ac:spMk id="2" creationId="{5FD44B7C-0157-3BDC-666C-EA5B52FABE7E}"/>
          </ac:spMkLst>
        </pc:spChg>
        <pc:spChg chg="del">
          <ac:chgData name="Michelle Hanekom" userId="67cbca80-6ef7-49d8-a5d9-10a7b0350dd9" providerId="ADAL" clId="{353A7E7F-4F4E-46B4-A949-0F053A21F59A}" dt="2022-07-22T11:09:13.894" v="37" actId="478"/>
          <ac:spMkLst>
            <pc:docMk/>
            <pc:sldMk cId="1603544390" sldId="383"/>
            <ac:spMk id="3" creationId="{846C4C98-12A1-E66A-C82A-9F978F5ABD88}"/>
          </ac:spMkLst>
        </pc:spChg>
        <pc:spChg chg="del">
          <ac:chgData name="Michelle Hanekom" userId="67cbca80-6ef7-49d8-a5d9-10a7b0350dd9" providerId="ADAL" clId="{353A7E7F-4F4E-46B4-A949-0F053A21F59A}" dt="2022-07-22T11:09:11.012" v="35" actId="478"/>
          <ac:spMkLst>
            <pc:docMk/>
            <pc:sldMk cId="1603544390" sldId="383"/>
            <ac:spMk id="4" creationId="{687FCBB5-5261-D86D-3899-2AE7CF1D5337}"/>
          </ac:spMkLst>
        </pc:spChg>
        <pc:spChg chg="del">
          <ac:chgData name="Michelle Hanekom" userId="67cbca80-6ef7-49d8-a5d9-10a7b0350dd9" providerId="ADAL" clId="{353A7E7F-4F4E-46B4-A949-0F053A21F59A}" dt="2022-07-22T11:09:11.781" v="36" actId="478"/>
          <ac:spMkLst>
            <pc:docMk/>
            <pc:sldMk cId="1603544390" sldId="383"/>
            <ac:spMk id="5" creationId="{FB92F8CF-3052-98BF-931E-104DAEDD177A}"/>
          </ac:spMkLst>
        </pc:spChg>
        <pc:spChg chg="add del mod">
          <ac:chgData name="Michelle Hanekom" userId="67cbca80-6ef7-49d8-a5d9-10a7b0350dd9" providerId="ADAL" clId="{353A7E7F-4F4E-46B4-A949-0F053A21F59A}" dt="2022-07-22T11:09:09.592" v="34"/>
          <ac:spMkLst>
            <pc:docMk/>
            <pc:sldMk cId="1603544390" sldId="383"/>
            <ac:spMk id="6" creationId="{D97E10AC-81CB-416E-AB8C-981D638133FE}"/>
          </ac:spMkLst>
        </pc:spChg>
        <pc:spChg chg="add del mod">
          <ac:chgData name="Michelle Hanekom" userId="67cbca80-6ef7-49d8-a5d9-10a7b0350dd9" providerId="ADAL" clId="{353A7E7F-4F4E-46B4-A949-0F053A21F59A}" dt="2022-07-22T11:09:09.592" v="34"/>
          <ac:spMkLst>
            <pc:docMk/>
            <pc:sldMk cId="1603544390" sldId="383"/>
            <ac:spMk id="7" creationId="{E83AE315-7A14-16A7-80A1-9BF914C9E680}"/>
          </ac:spMkLst>
        </pc:spChg>
        <pc:spChg chg="add del mod">
          <ac:chgData name="Michelle Hanekom" userId="67cbca80-6ef7-49d8-a5d9-10a7b0350dd9" providerId="ADAL" clId="{353A7E7F-4F4E-46B4-A949-0F053A21F59A}" dt="2022-07-22T11:09:09.592" v="34"/>
          <ac:spMkLst>
            <pc:docMk/>
            <pc:sldMk cId="1603544390" sldId="383"/>
            <ac:spMk id="8" creationId="{A2FBAC79-40A7-4EC7-06F9-78E8C3ED5B9C}"/>
          </ac:spMkLst>
        </pc:spChg>
        <pc:spChg chg="add del mod">
          <ac:chgData name="Michelle Hanekom" userId="67cbca80-6ef7-49d8-a5d9-10a7b0350dd9" providerId="ADAL" clId="{353A7E7F-4F4E-46B4-A949-0F053A21F59A}" dt="2022-07-22T11:09:09.592" v="34"/>
          <ac:spMkLst>
            <pc:docMk/>
            <pc:sldMk cId="1603544390" sldId="383"/>
            <ac:spMk id="9" creationId="{D89CD96D-1E40-D71D-70B7-753AC84E9458}"/>
          </ac:spMkLst>
        </pc:spChg>
        <pc:spChg chg="add del mod">
          <ac:chgData name="Michelle Hanekom" userId="67cbca80-6ef7-49d8-a5d9-10a7b0350dd9" providerId="ADAL" clId="{353A7E7F-4F4E-46B4-A949-0F053A21F59A}" dt="2022-07-22T11:09:09.592" v="34"/>
          <ac:spMkLst>
            <pc:docMk/>
            <pc:sldMk cId="1603544390" sldId="383"/>
            <ac:spMk id="10" creationId="{6FAB7471-81B3-897A-B351-8372E9335BB5}"/>
          </ac:spMkLst>
        </pc:spChg>
        <pc:spChg chg="add del mod">
          <ac:chgData name="Michelle Hanekom" userId="67cbca80-6ef7-49d8-a5d9-10a7b0350dd9" providerId="ADAL" clId="{353A7E7F-4F4E-46B4-A949-0F053A21F59A}" dt="2022-07-22T11:09:09.592" v="34"/>
          <ac:spMkLst>
            <pc:docMk/>
            <pc:sldMk cId="1603544390" sldId="383"/>
            <ac:spMk id="11" creationId="{7287459E-D608-ED0F-06DF-28500F20CDFF}"/>
          </ac:spMkLst>
        </pc:spChg>
        <pc:spChg chg="add del mod">
          <ac:chgData name="Michelle Hanekom" userId="67cbca80-6ef7-49d8-a5d9-10a7b0350dd9" providerId="ADAL" clId="{353A7E7F-4F4E-46B4-A949-0F053A21F59A}" dt="2022-07-22T11:09:09.592" v="34"/>
          <ac:spMkLst>
            <pc:docMk/>
            <pc:sldMk cId="1603544390" sldId="383"/>
            <ac:spMk id="12" creationId="{5CAF16C9-2418-A7A9-59E6-FF2D01AEB6EB}"/>
          </ac:spMkLst>
        </pc:spChg>
        <pc:spChg chg="add del mod">
          <ac:chgData name="Michelle Hanekom" userId="67cbca80-6ef7-49d8-a5d9-10a7b0350dd9" providerId="ADAL" clId="{353A7E7F-4F4E-46B4-A949-0F053A21F59A}" dt="2022-07-22T11:09:09.592" v="34"/>
          <ac:spMkLst>
            <pc:docMk/>
            <pc:sldMk cId="1603544390" sldId="383"/>
            <ac:spMk id="15" creationId="{F579FF2D-1DC6-FE05-2E65-352B5B8C7F84}"/>
          </ac:spMkLst>
        </pc:spChg>
        <pc:spChg chg="add del mod">
          <ac:chgData name="Michelle Hanekom" userId="67cbca80-6ef7-49d8-a5d9-10a7b0350dd9" providerId="ADAL" clId="{353A7E7F-4F4E-46B4-A949-0F053A21F59A}" dt="2022-07-25T10:00:29.477" v="152" actId="478"/>
          <ac:spMkLst>
            <pc:docMk/>
            <pc:sldMk cId="1603544390" sldId="383"/>
            <ac:spMk id="19" creationId="{3CD6DC77-8635-E6F9-18B0-B24DE7E8B695}"/>
          </ac:spMkLst>
        </pc:spChg>
        <pc:spChg chg="add mod">
          <ac:chgData name="Michelle Hanekom" userId="67cbca80-6ef7-49d8-a5d9-10a7b0350dd9" providerId="ADAL" clId="{353A7E7F-4F4E-46B4-A949-0F053A21F59A}" dt="2022-07-25T09:53:30.051" v="80" actId="571"/>
          <ac:spMkLst>
            <pc:docMk/>
            <pc:sldMk cId="1603544390" sldId="383"/>
            <ac:spMk id="19" creationId="{B404A606-F2E6-0ECF-23E6-EBDEF843E580}"/>
          </ac:spMkLst>
        </pc:spChg>
        <pc:spChg chg="add mod">
          <ac:chgData name="Michelle Hanekom" userId="67cbca80-6ef7-49d8-a5d9-10a7b0350dd9" providerId="ADAL" clId="{353A7E7F-4F4E-46B4-A949-0F053A21F59A}" dt="2022-07-25T09:53:30.051" v="80" actId="571"/>
          <ac:spMkLst>
            <pc:docMk/>
            <pc:sldMk cId="1603544390" sldId="383"/>
            <ac:spMk id="20" creationId="{34DCE872-8CD4-5C74-0F0E-B133B93CFA65}"/>
          </ac:spMkLst>
        </pc:spChg>
        <pc:spChg chg="add mod">
          <ac:chgData name="Michelle Hanekom" userId="67cbca80-6ef7-49d8-a5d9-10a7b0350dd9" providerId="ADAL" clId="{353A7E7F-4F4E-46B4-A949-0F053A21F59A}" dt="2022-07-25T09:53:30.051" v="80" actId="571"/>
          <ac:spMkLst>
            <pc:docMk/>
            <pc:sldMk cId="1603544390" sldId="383"/>
            <ac:spMk id="21" creationId="{B8C3B1A4-CB90-3458-D7F6-B1FAA96C0780}"/>
          </ac:spMkLst>
        </pc:spChg>
        <pc:spChg chg="add mod">
          <ac:chgData name="Michelle Hanekom" userId="67cbca80-6ef7-49d8-a5d9-10a7b0350dd9" providerId="ADAL" clId="{353A7E7F-4F4E-46B4-A949-0F053A21F59A}" dt="2022-07-22T11:09:16.144" v="39"/>
          <ac:spMkLst>
            <pc:docMk/>
            <pc:sldMk cId="1603544390" sldId="383"/>
            <ac:spMk id="22" creationId="{931D98C7-F1B2-7986-8A25-79C44DC7E2AB}"/>
          </ac:spMkLst>
        </pc:spChg>
        <pc:spChg chg="add del mod">
          <ac:chgData name="Michelle Hanekom" userId="67cbca80-6ef7-49d8-a5d9-10a7b0350dd9" providerId="ADAL" clId="{353A7E7F-4F4E-46B4-A949-0F053A21F59A}" dt="2022-07-25T10:00:45.875" v="153" actId="478"/>
          <ac:spMkLst>
            <pc:docMk/>
            <pc:sldMk cId="1603544390" sldId="383"/>
            <ac:spMk id="23" creationId="{65BB2B1D-8EA9-5E03-4DAE-BDE74143AB6D}"/>
          </ac:spMkLst>
        </pc:spChg>
        <pc:spChg chg="add del mod">
          <ac:chgData name="Michelle Hanekom" userId="67cbca80-6ef7-49d8-a5d9-10a7b0350dd9" providerId="ADAL" clId="{353A7E7F-4F4E-46B4-A949-0F053A21F59A}" dt="2022-07-25T10:00:45.875" v="153" actId="478"/>
          <ac:spMkLst>
            <pc:docMk/>
            <pc:sldMk cId="1603544390" sldId="383"/>
            <ac:spMk id="24" creationId="{4CA799D7-7E0C-367C-1735-03829F99C5C4}"/>
          </ac:spMkLst>
        </pc:spChg>
        <pc:spChg chg="add del mod">
          <ac:chgData name="Michelle Hanekom" userId="67cbca80-6ef7-49d8-a5d9-10a7b0350dd9" providerId="ADAL" clId="{353A7E7F-4F4E-46B4-A949-0F053A21F59A}" dt="2022-07-25T10:00:45.875" v="153" actId="478"/>
          <ac:spMkLst>
            <pc:docMk/>
            <pc:sldMk cId="1603544390" sldId="383"/>
            <ac:spMk id="25" creationId="{01CCDF62-5B8A-C685-D6A6-95C413095577}"/>
          </ac:spMkLst>
        </pc:spChg>
        <pc:spChg chg="add del mod">
          <ac:chgData name="Michelle Hanekom" userId="67cbca80-6ef7-49d8-a5d9-10a7b0350dd9" providerId="ADAL" clId="{353A7E7F-4F4E-46B4-A949-0F053A21F59A}" dt="2022-07-25T10:00:45.875" v="153" actId="478"/>
          <ac:spMkLst>
            <pc:docMk/>
            <pc:sldMk cId="1603544390" sldId="383"/>
            <ac:spMk id="26" creationId="{AF98B9C7-406C-7F61-C0A5-9B716079235A}"/>
          </ac:spMkLst>
        </pc:spChg>
        <pc:spChg chg="add del mod">
          <ac:chgData name="Michelle Hanekom" userId="67cbca80-6ef7-49d8-a5d9-10a7b0350dd9" providerId="ADAL" clId="{353A7E7F-4F4E-46B4-A949-0F053A21F59A}" dt="2022-07-25T10:00:45.875" v="153" actId="478"/>
          <ac:spMkLst>
            <pc:docMk/>
            <pc:sldMk cId="1603544390" sldId="383"/>
            <ac:spMk id="27" creationId="{9083AFE6-0C62-1FC5-F746-C3215D93F79A}"/>
          </ac:spMkLst>
        </pc:spChg>
        <pc:spChg chg="add del mod">
          <ac:chgData name="Michelle Hanekom" userId="67cbca80-6ef7-49d8-a5d9-10a7b0350dd9" providerId="ADAL" clId="{353A7E7F-4F4E-46B4-A949-0F053A21F59A}" dt="2022-07-25T10:00:45.875" v="153" actId="478"/>
          <ac:spMkLst>
            <pc:docMk/>
            <pc:sldMk cId="1603544390" sldId="383"/>
            <ac:spMk id="28" creationId="{EFE914A5-7C8D-B7D0-1BE3-9306438F1C1D}"/>
          </ac:spMkLst>
        </pc:spChg>
        <pc:spChg chg="add del mod">
          <ac:chgData name="Michelle Hanekom" userId="67cbca80-6ef7-49d8-a5d9-10a7b0350dd9" providerId="ADAL" clId="{353A7E7F-4F4E-46B4-A949-0F053A21F59A}" dt="2022-07-25T10:00:45.875" v="153" actId="478"/>
          <ac:spMkLst>
            <pc:docMk/>
            <pc:sldMk cId="1603544390" sldId="383"/>
            <ac:spMk id="31" creationId="{326B4FCE-F9C0-A330-D839-A887083234CF}"/>
          </ac:spMkLst>
        </pc:spChg>
        <pc:spChg chg="add mod">
          <ac:chgData name="Michelle Hanekom" userId="67cbca80-6ef7-49d8-a5d9-10a7b0350dd9" providerId="ADAL" clId="{353A7E7F-4F4E-46B4-A949-0F053A21F59A}" dt="2022-07-25T10:01:12.396" v="154"/>
          <ac:spMkLst>
            <pc:docMk/>
            <pc:sldMk cId="1603544390" sldId="383"/>
            <ac:spMk id="37" creationId="{610790D0-8651-9975-A1B1-FD501A34E763}"/>
          </ac:spMkLst>
        </pc:spChg>
        <pc:spChg chg="add mod">
          <ac:chgData name="Michelle Hanekom" userId="67cbca80-6ef7-49d8-a5d9-10a7b0350dd9" providerId="ADAL" clId="{353A7E7F-4F4E-46B4-A949-0F053A21F59A}" dt="2022-07-25T10:01:12.396" v="154"/>
          <ac:spMkLst>
            <pc:docMk/>
            <pc:sldMk cId="1603544390" sldId="383"/>
            <ac:spMk id="38" creationId="{47D669FB-8799-9924-B31E-CDF1EB15A507}"/>
          </ac:spMkLst>
        </pc:spChg>
        <pc:spChg chg="add mod">
          <ac:chgData name="Michelle Hanekom" userId="67cbca80-6ef7-49d8-a5d9-10a7b0350dd9" providerId="ADAL" clId="{353A7E7F-4F4E-46B4-A949-0F053A21F59A}" dt="2022-07-25T09:53:30.051" v="80" actId="571"/>
          <ac:spMkLst>
            <pc:docMk/>
            <pc:sldMk cId="1603544390" sldId="383"/>
            <ac:spMk id="38" creationId="{647180B7-4C91-E2E3-9E0E-4D3340E4819A}"/>
          </ac:spMkLst>
        </pc:spChg>
        <pc:spChg chg="add mod">
          <ac:chgData name="Michelle Hanekom" userId="67cbca80-6ef7-49d8-a5d9-10a7b0350dd9" providerId="ADAL" clId="{353A7E7F-4F4E-46B4-A949-0F053A21F59A}" dt="2022-07-25T10:01:12.396" v="154"/>
          <ac:spMkLst>
            <pc:docMk/>
            <pc:sldMk cId="1603544390" sldId="383"/>
            <ac:spMk id="42" creationId="{2BC0650F-5C3C-34F2-318D-6F3F66E1CF12}"/>
          </ac:spMkLst>
        </pc:spChg>
        <pc:spChg chg="add mod">
          <ac:chgData name="Michelle Hanekom" userId="67cbca80-6ef7-49d8-a5d9-10a7b0350dd9" providerId="ADAL" clId="{353A7E7F-4F4E-46B4-A949-0F053A21F59A}" dt="2022-07-25T10:01:12.396" v="154"/>
          <ac:spMkLst>
            <pc:docMk/>
            <pc:sldMk cId="1603544390" sldId="383"/>
            <ac:spMk id="43" creationId="{093EF433-2541-F5FE-1E6B-FD8C53E80EAD}"/>
          </ac:spMkLst>
        </pc:spChg>
        <pc:spChg chg="add mod">
          <ac:chgData name="Michelle Hanekom" userId="67cbca80-6ef7-49d8-a5d9-10a7b0350dd9" providerId="ADAL" clId="{353A7E7F-4F4E-46B4-A949-0F053A21F59A}" dt="2022-07-25T10:01:12.396" v="154"/>
          <ac:spMkLst>
            <pc:docMk/>
            <pc:sldMk cId="1603544390" sldId="383"/>
            <ac:spMk id="44" creationId="{CFE210C0-3370-5D93-86EC-8722EAC89389}"/>
          </ac:spMkLst>
        </pc:spChg>
        <pc:spChg chg="add mod">
          <ac:chgData name="Michelle Hanekom" userId="67cbca80-6ef7-49d8-a5d9-10a7b0350dd9" providerId="ADAL" clId="{353A7E7F-4F4E-46B4-A949-0F053A21F59A}" dt="2022-07-25T10:01:12.396" v="154"/>
          <ac:spMkLst>
            <pc:docMk/>
            <pc:sldMk cId="1603544390" sldId="383"/>
            <ac:spMk id="45" creationId="{4D07C1F5-83F1-5835-9490-B11FD21A8CE8}"/>
          </ac:spMkLst>
        </pc:spChg>
        <pc:spChg chg="add mod">
          <ac:chgData name="Michelle Hanekom" userId="67cbca80-6ef7-49d8-a5d9-10a7b0350dd9" providerId="ADAL" clId="{353A7E7F-4F4E-46B4-A949-0F053A21F59A}" dt="2022-07-25T10:01:12.396" v="154"/>
          <ac:spMkLst>
            <pc:docMk/>
            <pc:sldMk cId="1603544390" sldId="383"/>
            <ac:spMk id="47" creationId="{C6CFFBFE-CF04-5D9D-EDF5-52F9E2067437}"/>
          </ac:spMkLst>
        </pc:spChg>
        <pc:spChg chg="add mod">
          <ac:chgData name="Michelle Hanekom" userId="67cbca80-6ef7-49d8-a5d9-10a7b0350dd9" providerId="ADAL" clId="{353A7E7F-4F4E-46B4-A949-0F053A21F59A}" dt="2022-07-25T10:01:12.396" v="154"/>
          <ac:spMkLst>
            <pc:docMk/>
            <pc:sldMk cId="1603544390" sldId="383"/>
            <ac:spMk id="51" creationId="{20882FC6-F0DC-0B5B-DA77-EADE293E8B2F}"/>
          </ac:spMkLst>
        </pc:spChg>
        <pc:picChg chg="add mod">
          <ac:chgData name="Michelle Hanekom" userId="67cbca80-6ef7-49d8-a5d9-10a7b0350dd9" providerId="ADAL" clId="{353A7E7F-4F4E-46B4-A949-0F053A21F59A}" dt="2022-07-22T11:11:54.721" v="67" actId="1076"/>
          <ac:picMkLst>
            <pc:docMk/>
            <pc:sldMk cId="1603544390" sldId="383"/>
            <ac:picMk id="39" creationId="{DDF6D032-E7EF-8341-BCB1-3F4A912BBED1}"/>
          </ac:picMkLst>
        </pc:picChg>
        <pc:cxnChg chg="add del mod">
          <ac:chgData name="Michelle Hanekom" userId="67cbca80-6ef7-49d8-a5d9-10a7b0350dd9" providerId="ADAL" clId="{353A7E7F-4F4E-46B4-A949-0F053A21F59A}" dt="2022-07-22T11:09:09.592" v="34"/>
          <ac:cxnSpMkLst>
            <pc:docMk/>
            <pc:sldMk cId="1603544390" sldId="383"/>
            <ac:cxnSpMk id="13" creationId="{D017A3ED-6518-7635-29DB-32253FA83027}"/>
          </ac:cxnSpMkLst>
        </pc:cxnChg>
        <pc:cxnChg chg="add del mod">
          <ac:chgData name="Michelle Hanekom" userId="67cbca80-6ef7-49d8-a5d9-10a7b0350dd9" providerId="ADAL" clId="{353A7E7F-4F4E-46B4-A949-0F053A21F59A}" dt="2022-07-22T11:09:09.592" v="34"/>
          <ac:cxnSpMkLst>
            <pc:docMk/>
            <pc:sldMk cId="1603544390" sldId="383"/>
            <ac:cxnSpMk id="14" creationId="{5CF382AB-EB4A-8036-F891-858D69453189}"/>
          </ac:cxnSpMkLst>
        </pc:cxnChg>
        <pc:cxnChg chg="add del mod">
          <ac:chgData name="Michelle Hanekom" userId="67cbca80-6ef7-49d8-a5d9-10a7b0350dd9" providerId="ADAL" clId="{353A7E7F-4F4E-46B4-A949-0F053A21F59A}" dt="2022-07-22T11:09:09.592" v="34"/>
          <ac:cxnSpMkLst>
            <pc:docMk/>
            <pc:sldMk cId="1603544390" sldId="383"/>
            <ac:cxnSpMk id="16" creationId="{304EBAD9-B258-4B0E-7037-91F559EAE2AE}"/>
          </ac:cxnSpMkLst>
        </pc:cxnChg>
        <pc:cxnChg chg="add del mod">
          <ac:chgData name="Michelle Hanekom" userId="67cbca80-6ef7-49d8-a5d9-10a7b0350dd9" providerId="ADAL" clId="{353A7E7F-4F4E-46B4-A949-0F053A21F59A}" dt="2022-07-22T11:09:09.592" v="34"/>
          <ac:cxnSpMkLst>
            <pc:docMk/>
            <pc:sldMk cId="1603544390" sldId="383"/>
            <ac:cxnSpMk id="17" creationId="{A1E5B97C-0D95-CBD4-58E7-4978F0FB1CF4}"/>
          </ac:cxnSpMkLst>
        </pc:cxnChg>
        <pc:cxnChg chg="add del mod">
          <ac:chgData name="Michelle Hanekom" userId="67cbca80-6ef7-49d8-a5d9-10a7b0350dd9" providerId="ADAL" clId="{353A7E7F-4F4E-46B4-A949-0F053A21F59A}" dt="2022-07-22T11:09:09.592" v="34"/>
          <ac:cxnSpMkLst>
            <pc:docMk/>
            <pc:sldMk cId="1603544390" sldId="383"/>
            <ac:cxnSpMk id="18" creationId="{4830FAE5-8804-89CF-B880-4905AA010560}"/>
          </ac:cxnSpMkLst>
        </pc:cxnChg>
        <pc:cxnChg chg="add del mod">
          <ac:chgData name="Michelle Hanekom" userId="67cbca80-6ef7-49d8-a5d9-10a7b0350dd9" providerId="ADAL" clId="{353A7E7F-4F4E-46B4-A949-0F053A21F59A}" dt="2022-07-22T11:09:09.592" v="34"/>
          <ac:cxnSpMkLst>
            <pc:docMk/>
            <pc:sldMk cId="1603544390" sldId="383"/>
            <ac:cxnSpMk id="19" creationId="{2A3ED99B-1A52-E112-45BC-53A3964A7157}"/>
          </ac:cxnSpMkLst>
        </pc:cxnChg>
        <pc:cxnChg chg="add del mod">
          <ac:chgData name="Michelle Hanekom" userId="67cbca80-6ef7-49d8-a5d9-10a7b0350dd9" providerId="ADAL" clId="{353A7E7F-4F4E-46B4-A949-0F053A21F59A}" dt="2022-07-25T10:00:29.477" v="152" actId="478"/>
          <ac:cxnSpMkLst>
            <pc:docMk/>
            <pc:sldMk cId="1603544390" sldId="383"/>
            <ac:cxnSpMk id="20" creationId="{B80A6B72-CBFD-17F5-477E-D70D4C01162E}"/>
          </ac:cxnSpMkLst>
        </pc:cxnChg>
        <pc:cxnChg chg="add del mod">
          <ac:chgData name="Michelle Hanekom" userId="67cbca80-6ef7-49d8-a5d9-10a7b0350dd9" providerId="ADAL" clId="{353A7E7F-4F4E-46B4-A949-0F053A21F59A}" dt="2022-07-22T11:09:09.592" v="34"/>
          <ac:cxnSpMkLst>
            <pc:docMk/>
            <pc:sldMk cId="1603544390" sldId="383"/>
            <ac:cxnSpMk id="20" creationId="{E0AAF4BA-4586-EB6C-E7C8-05D7BBA77493}"/>
          </ac:cxnSpMkLst>
        </pc:cxnChg>
        <pc:cxnChg chg="add del mod">
          <ac:chgData name="Michelle Hanekom" userId="67cbca80-6ef7-49d8-a5d9-10a7b0350dd9" providerId="ADAL" clId="{353A7E7F-4F4E-46B4-A949-0F053A21F59A}" dt="2022-07-25T10:00:29.477" v="152" actId="478"/>
          <ac:cxnSpMkLst>
            <pc:docMk/>
            <pc:sldMk cId="1603544390" sldId="383"/>
            <ac:cxnSpMk id="21" creationId="{19176FC9-CB84-C23C-D2DB-404C750A9A48}"/>
          </ac:cxnSpMkLst>
        </pc:cxnChg>
        <pc:cxnChg chg="add del mod">
          <ac:chgData name="Michelle Hanekom" userId="67cbca80-6ef7-49d8-a5d9-10a7b0350dd9" providerId="ADAL" clId="{353A7E7F-4F4E-46B4-A949-0F053A21F59A}" dt="2022-07-22T11:09:09.592" v="34"/>
          <ac:cxnSpMkLst>
            <pc:docMk/>
            <pc:sldMk cId="1603544390" sldId="383"/>
            <ac:cxnSpMk id="21" creationId="{3F242112-26B0-B081-E3F2-AC7D28D7DAB8}"/>
          </ac:cxnSpMkLst>
        </pc:cxnChg>
        <pc:cxnChg chg="add del mod">
          <ac:chgData name="Michelle Hanekom" userId="67cbca80-6ef7-49d8-a5d9-10a7b0350dd9" providerId="ADAL" clId="{353A7E7F-4F4E-46B4-A949-0F053A21F59A}" dt="2022-07-25T10:00:45.875" v="153" actId="478"/>
          <ac:cxnSpMkLst>
            <pc:docMk/>
            <pc:sldMk cId="1603544390" sldId="383"/>
            <ac:cxnSpMk id="29" creationId="{7380F1CD-F387-6078-BDCB-E6C76662AA72}"/>
          </ac:cxnSpMkLst>
        </pc:cxnChg>
        <pc:cxnChg chg="add del mod">
          <ac:chgData name="Michelle Hanekom" userId="67cbca80-6ef7-49d8-a5d9-10a7b0350dd9" providerId="ADAL" clId="{353A7E7F-4F4E-46B4-A949-0F053A21F59A}" dt="2022-07-25T10:00:45.875" v="153" actId="478"/>
          <ac:cxnSpMkLst>
            <pc:docMk/>
            <pc:sldMk cId="1603544390" sldId="383"/>
            <ac:cxnSpMk id="30" creationId="{C9F38B16-357D-3C00-97C4-6328BF840132}"/>
          </ac:cxnSpMkLst>
        </pc:cxnChg>
        <pc:cxnChg chg="add del mod">
          <ac:chgData name="Michelle Hanekom" userId="67cbca80-6ef7-49d8-a5d9-10a7b0350dd9" providerId="ADAL" clId="{353A7E7F-4F4E-46B4-A949-0F053A21F59A}" dt="2022-07-25T10:00:45.875" v="153" actId="478"/>
          <ac:cxnSpMkLst>
            <pc:docMk/>
            <pc:sldMk cId="1603544390" sldId="383"/>
            <ac:cxnSpMk id="32" creationId="{FB44377D-3060-17A7-8A87-0B1017F8C5C6}"/>
          </ac:cxnSpMkLst>
        </pc:cxnChg>
        <pc:cxnChg chg="add del mod">
          <ac:chgData name="Michelle Hanekom" userId="67cbca80-6ef7-49d8-a5d9-10a7b0350dd9" providerId="ADAL" clId="{353A7E7F-4F4E-46B4-A949-0F053A21F59A}" dt="2022-07-25T10:00:45.875" v="153" actId="478"/>
          <ac:cxnSpMkLst>
            <pc:docMk/>
            <pc:sldMk cId="1603544390" sldId="383"/>
            <ac:cxnSpMk id="33" creationId="{4B30EB25-C1D0-4F4D-A1EE-876669D67567}"/>
          </ac:cxnSpMkLst>
        </pc:cxnChg>
        <pc:cxnChg chg="add del mod">
          <ac:chgData name="Michelle Hanekom" userId="67cbca80-6ef7-49d8-a5d9-10a7b0350dd9" providerId="ADAL" clId="{353A7E7F-4F4E-46B4-A949-0F053A21F59A}" dt="2022-07-25T10:01:18.285" v="156" actId="478"/>
          <ac:cxnSpMkLst>
            <pc:docMk/>
            <pc:sldMk cId="1603544390" sldId="383"/>
            <ac:cxnSpMk id="34" creationId="{DCB0A0A4-892E-7A54-59A7-8435C9B38DF6}"/>
          </ac:cxnSpMkLst>
        </pc:cxnChg>
        <pc:cxnChg chg="add del mod">
          <ac:chgData name="Michelle Hanekom" userId="67cbca80-6ef7-49d8-a5d9-10a7b0350dd9" providerId="ADAL" clId="{353A7E7F-4F4E-46B4-A949-0F053A21F59A}" dt="2022-07-25T09:55:03.931" v="121" actId="478"/>
          <ac:cxnSpMkLst>
            <pc:docMk/>
            <pc:sldMk cId="1603544390" sldId="383"/>
            <ac:cxnSpMk id="35" creationId="{83755298-02B4-54B2-066D-005A92554EE0}"/>
          </ac:cxnSpMkLst>
        </pc:cxnChg>
        <pc:cxnChg chg="add del mod">
          <ac:chgData name="Michelle Hanekom" userId="67cbca80-6ef7-49d8-a5d9-10a7b0350dd9" providerId="ADAL" clId="{353A7E7F-4F4E-46B4-A949-0F053A21F59A}" dt="2022-07-25T10:00:29.477" v="152" actId="478"/>
          <ac:cxnSpMkLst>
            <pc:docMk/>
            <pc:sldMk cId="1603544390" sldId="383"/>
            <ac:cxnSpMk id="35" creationId="{D591DBC7-B958-68B5-5E69-243C0141DDC6}"/>
          </ac:cxnSpMkLst>
        </pc:cxnChg>
        <pc:cxnChg chg="add del mod">
          <ac:chgData name="Michelle Hanekom" userId="67cbca80-6ef7-49d8-a5d9-10a7b0350dd9" providerId="ADAL" clId="{353A7E7F-4F4E-46B4-A949-0F053A21F59A}" dt="2022-07-25T10:00:45.875" v="153" actId="478"/>
          <ac:cxnSpMkLst>
            <pc:docMk/>
            <pc:sldMk cId="1603544390" sldId="383"/>
            <ac:cxnSpMk id="36" creationId="{15268DCF-85B2-D31F-6E9C-3A0E34D179A1}"/>
          </ac:cxnSpMkLst>
        </pc:cxnChg>
        <pc:cxnChg chg="add del mod">
          <ac:chgData name="Michelle Hanekom" userId="67cbca80-6ef7-49d8-a5d9-10a7b0350dd9" providerId="ADAL" clId="{353A7E7F-4F4E-46B4-A949-0F053A21F59A}" dt="2022-07-25T09:54:31.997" v="95" actId="478"/>
          <ac:cxnSpMkLst>
            <pc:docMk/>
            <pc:sldMk cId="1603544390" sldId="383"/>
            <ac:cxnSpMk id="37" creationId="{23B86A50-2DC7-EC86-1907-E2A642602606}"/>
          </ac:cxnSpMkLst>
        </pc:cxnChg>
        <pc:cxnChg chg="add del mod">
          <ac:chgData name="Michelle Hanekom" userId="67cbca80-6ef7-49d8-a5d9-10a7b0350dd9" providerId="ADAL" clId="{353A7E7F-4F4E-46B4-A949-0F053A21F59A}" dt="2022-07-25T10:00:45.875" v="153" actId="478"/>
          <ac:cxnSpMkLst>
            <pc:docMk/>
            <pc:sldMk cId="1603544390" sldId="383"/>
            <ac:cxnSpMk id="40" creationId="{F8A5160F-6446-BF76-0F10-DECB4467CE0A}"/>
          </ac:cxnSpMkLst>
        </pc:cxnChg>
        <pc:cxnChg chg="add del mod">
          <ac:chgData name="Michelle Hanekom" userId="67cbca80-6ef7-49d8-a5d9-10a7b0350dd9" providerId="ADAL" clId="{353A7E7F-4F4E-46B4-A949-0F053A21F59A}" dt="2022-07-25T10:00:45.875" v="153" actId="478"/>
          <ac:cxnSpMkLst>
            <pc:docMk/>
            <pc:sldMk cId="1603544390" sldId="383"/>
            <ac:cxnSpMk id="41" creationId="{E98378AB-78EF-00BD-3E91-A699493296ED}"/>
          </ac:cxnSpMkLst>
        </pc:cxnChg>
        <pc:cxnChg chg="add mod">
          <ac:chgData name="Michelle Hanekom" userId="67cbca80-6ef7-49d8-a5d9-10a7b0350dd9" providerId="ADAL" clId="{353A7E7F-4F4E-46B4-A949-0F053A21F59A}" dt="2022-07-25T10:01:12.396" v="154"/>
          <ac:cxnSpMkLst>
            <pc:docMk/>
            <pc:sldMk cId="1603544390" sldId="383"/>
            <ac:cxnSpMk id="46" creationId="{0D675013-97F5-4410-6D52-C1E34952983E}"/>
          </ac:cxnSpMkLst>
        </pc:cxnChg>
        <pc:cxnChg chg="add mod">
          <ac:chgData name="Michelle Hanekom" userId="67cbca80-6ef7-49d8-a5d9-10a7b0350dd9" providerId="ADAL" clId="{353A7E7F-4F4E-46B4-A949-0F053A21F59A}" dt="2022-07-25T10:01:12.396" v="154"/>
          <ac:cxnSpMkLst>
            <pc:docMk/>
            <pc:sldMk cId="1603544390" sldId="383"/>
            <ac:cxnSpMk id="48" creationId="{1408F412-DCB7-A08A-8D8E-6ADC4C35748B}"/>
          </ac:cxnSpMkLst>
        </pc:cxnChg>
        <pc:cxnChg chg="add mod">
          <ac:chgData name="Michelle Hanekom" userId="67cbca80-6ef7-49d8-a5d9-10a7b0350dd9" providerId="ADAL" clId="{353A7E7F-4F4E-46B4-A949-0F053A21F59A}" dt="2022-07-25T10:01:12.396" v="154"/>
          <ac:cxnSpMkLst>
            <pc:docMk/>
            <pc:sldMk cId="1603544390" sldId="383"/>
            <ac:cxnSpMk id="49" creationId="{209FB5EF-298E-D222-92EF-F367E024D0EA}"/>
          </ac:cxnSpMkLst>
        </pc:cxnChg>
        <pc:cxnChg chg="add mod">
          <ac:chgData name="Michelle Hanekom" userId="67cbca80-6ef7-49d8-a5d9-10a7b0350dd9" providerId="ADAL" clId="{353A7E7F-4F4E-46B4-A949-0F053A21F59A}" dt="2022-07-25T10:01:20.237" v="157" actId="1076"/>
          <ac:cxnSpMkLst>
            <pc:docMk/>
            <pc:sldMk cId="1603544390" sldId="383"/>
            <ac:cxnSpMk id="50" creationId="{0376456D-E530-B866-49C2-2071B1B005B8}"/>
          </ac:cxnSpMkLst>
        </pc:cxnChg>
        <pc:cxnChg chg="add mod">
          <ac:chgData name="Michelle Hanekom" userId="67cbca80-6ef7-49d8-a5d9-10a7b0350dd9" providerId="ADAL" clId="{353A7E7F-4F4E-46B4-A949-0F053A21F59A}" dt="2022-07-25T10:01:12.396" v="154"/>
          <ac:cxnSpMkLst>
            <pc:docMk/>
            <pc:sldMk cId="1603544390" sldId="383"/>
            <ac:cxnSpMk id="52" creationId="{2CF9621C-4034-7B42-0D6C-1146EC538C9A}"/>
          </ac:cxnSpMkLst>
        </pc:cxnChg>
        <pc:cxnChg chg="add mod">
          <ac:chgData name="Michelle Hanekom" userId="67cbca80-6ef7-49d8-a5d9-10a7b0350dd9" providerId="ADAL" clId="{353A7E7F-4F4E-46B4-A949-0F053A21F59A}" dt="2022-07-25T10:01:12.396" v="154"/>
          <ac:cxnSpMkLst>
            <pc:docMk/>
            <pc:sldMk cId="1603544390" sldId="383"/>
            <ac:cxnSpMk id="53" creationId="{91FEE00D-B5C2-F4D5-3C56-EC250ACC1764}"/>
          </ac:cxnSpMkLst>
        </pc:cxnChg>
        <pc:cxnChg chg="add mod">
          <ac:chgData name="Michelle Hanekom" userId="67cbca80-6ef7-49d8-a5d9-10a7b0350dd9" providerId="ADAL" clId="{353A7E7F-4F4E-46B4-A949-0F053A21F59A}" dt="2022-07-25T10:01:25.045" v="158"/>
          <ac:cxnSpMkLst>
            <pc:docMk/>
            <pc:sldMk cId="1603544390" sldId="383"/>
            <ac:cxnSpMk id="54" creationId="{8D8C9DD7-D1D7-C06B-8125-DFAE30DC2EB9}"/>
          </ac:cxnSpMkLst>
        </pc:cxnChg>
        <pc:cxnChg chg="add mod">
          <ac:chgData name="Michelle Hanekom" userId="67cbca80-6ef7-49d8-a5d9-10a7b0350dd9" providerId="ADAL" clId="{353A7E7F-4F4E-46B4-A949-0F053A21F59A}" dt="2022-07-25T10:01:39.550" v="159"/>
          <ac:cxnSpMkLst>
            <pc:docMk/>
            <pc:sldMk cId="1603544390" sldId="383"/>
            <ac:cxnSpMk id="55" creationId="{0D0CFD9C-8A1B-F963-3283-EB3E79C60145}"/>
          </ac:cxnSpMkLst>
        </pc:cxnChg>
        <pc:cxnChg chg="add mod">
          <ac:chgData name="Michelle Hanekom" userId="67cbca80-6ef7-49d8-a5d9-10a7b0350dd9" providerId="ADAL" clId="{353A7E7F-4F4E-46B4-A949-0F053A21F59A}" dt="2022-07-25T10:01:45.425" v="161" actId="1076"/>
          <ac:cxnSpMkLst>
            <pc:docMk/>
            <pc:sldMk cId="1603544390" sldId="383"/>
            <ac:cxnSpMk id="56" creationId="{DA3CAC47-DAC2-266F-13DA-74D97221D6CA}"/>
          </ac:cxnSpMkLst>
        </pc:cxnChg>
      </pc:sldChg>
      <pc:sldChg chg="new del">
        <pc:chgData name="Michelle Hanekom" userId="67cbca80-6ef7-49d8-a5d9-10a7b0350dd9" providerId="ADAL" clId="{353A7E7F-4F4E-46B4-A949-0F053A21F59A}" dt="2022-07-22T11:11:39.087" v="65" actId="680"/>
        <pc:sldMkLst>
          <pc:docMk/>
          <pc:sldMk cId="3128670589" sldId="384"/>
        </pc:sldMkLst>
      </pc:sldChg>
    </pc:docChg>
  </pc:docChgLst>
  <pc:docChgLst>
    <pc:chgData name="Rentia Keyser" userId="04c70dde-4979-4d25-a044-9a0ebfdf364c" providerId="ADAL" clId="{16C5EADC-9954-564E-B6AF-9D84CB9FC037}"/>
    <pc:docChg chg="undo custSel modSld modMainMaster">
      <pc:chgData name="Rentia Keyser" userId="04c70dde-4979-4d25-a044-9a0ebfdf364c" providerId="ADAL" clId="{16C5EADC-9954-564E-B6AF-9D84CB9FC037}" dt="2021-01-06T08:42:07.042" v="67"/>
      <pc:docMkLst>
        <pc:docMk/>
      </pc:docMkLst>
      <pc:sldChg chg="modSp mod">
        <pc:chgData name="Rentia Keyser" userId="04c70dde-4979-4d25-a044-9a0ebfdf364c" providerId="ADAL" clId="{16C5EADC-9954-564E-B6AF-9D84CB9FC037}" dt="2021-01-06T08:39:47.579" v="7" actId="20577"/>
        <pc:sldMkLst>
          <pc:docMk/>
          <pc:sldMk cId="2655066578" sldId="377"/>
        </pc:sldMkLst>
        <pc:spChg chg="mod">
          <ac:chgData name="Rentia Keyser" userId="04c70dde-4979-4d25-a044-9a0ebfdf364c" providerId="ADAL" clId="{16C5EADC-9954-564E-B6AF-9D84CB9FC037}" dt="2021-01-06T08:39:47.579" v="7" actId="20577"/>
          <ac:spMkLst>
            <pc:docMk/>
            <pc:sldMk cId="2655066578" sldId="377"/>
            <ac:spMk id="5" creationId="{170249B9-ADD4-EF43-A8D6-E79A2431E663}"/>
          </ac:spMkLst>
        </pc:spChg>
      </pc:sldChg>
      <pc:sldChg chg="modSp mod">
        <pc:chgData name="Rentia Keyser" userId="04c70dde-4979-4d25-a044-9a0ebfdf364c" providerId="ADAL" clId="{16C5EADC-9954-564E-B6AF-9D84CB9FC037}" dt="2021-01-06T08:39:35.133" v="1" actId="20577"/>
        <pc:sldMkLst>
          <pc:docMk/>
          <pc:sldMk cId="1345447366" sldId="378"/>
        </pc:sldMkLst>
        <pc:spChg chg="mod">
          <ac:chgData name="Rentia Keyser" userId="04c70dde-4979-4d25-a044-9a0ebfdf364c" providerId="ADAL" clId="{16C5EADC-9954-564E-B6AF-9D84CB9FC037}" dt="2021-01-06T08:39:35.133" v="1" actId="20577"/>
          <ac:spMkLst>
            <pc:docMk/>
            <pc:sldMk cId="1345447366" sldId="378"/>
            <ac:spMk id="3" creationId="{A21347A5-1486-0340-BD30-7CE1A5373A3F}"/>
          </ac:spMkLst>
        </pc:spChg>
      </pc:sldChg>
      <pc:sldChg chg="modSp mod">
        <pc:chgData name="Rentia Keyser" userId="04c70dde-4979-4d25-a044-9a0ebfdf364c" providerId="ADAL" clId="{16C5EADC-9954-564E-B6AF-9D84CB9FC037}" dt="2021-01-06T08:39:39.801" v="3" actId="20577"/>
        <pc:sldMkLst>
          <pc:docMk/>
          <pc:sldMk cId="414733123" sldId="379"/>
        </pc:sldMkLst>
        <pc:spChg chg="mod">
          <ac:chgData name="Rentia Keyser" userId="04c70dde-4979-4d25-a044-9a0ebfdf364c" providerId="ADAL" clId="{16C5EADC-9954-564E-B6AF-9D84CB9FC037}" dt="2021-01-06T08:39:39.801" v="3" actId="20577"/>
          <ac:spMkLst>
            <pc:docMk/>
            <pc:sldMk cId="414733123" sldId="379"/>
            <ac:spMk id="4" creationId="{FDE0EDB7-DA34-5246-A3C7-176EA259058E}"/>
          </ac:spMkLst>
        </pc:spChg>
      </pc:sldChg>
      <pc:sldChg chg="modSp mod">
        <pc:chgData name="Rentia Keyser" userId="04c70dde-4979-4d25-a044-9a0ebfdf364c" providerId="ADAL" clId="{16C5EADC-9954-564E-B6AF-9D84CB9FC037}" dt="2021-01-06T08:39:43.492" v="5" actId="20577"/>
        <pc:sldMkLst>
          <pc:docMk/>
          <pc:sldMk cId="1456817302" sldId="380"/>
        </pc:sldMkLst>
        <pc:spChg chg="mod">
          <ac:chgData name="Rentia Keyser" userId="04c70dde-4979-4d25-a044-9a0ebfdf364c" providerId="ADAL" clId="{16C5EADC-9954-564E-B6AF-9D84CB9FC037}" dt="2021-01-06T08:39:43.492" v="5" actId="20577"/>
          <ac:spMkLst>
            <pc:docMk/>
            <pc:sldMk cId="1456817302" sldId="380"/>
            <ac:spMk id="4" creationId="{F11F56FD-EFBC-EF47-B05A-6D075D437D71}"/>
          </ac:spMkLst>
        </pc:spChg>
      </pc:sldChg>
      <pc:sldMasterChg chg="modSldLayout">
        <pc:chgData name="Rentia Keyser" userId="04c70dde-4979-4d25-a044-9a0ebfdf364c" providerId="ADAL" clId="{16C5EADC-9954-564E-B6AF-9D84CB9FC037}" dt="2021-01-06T08:42:07.042" v="67"/>
        <pc:sldMasterMkLst>
          <pc:docMk/>
          <pc:sldMasterMk cId="4148217768" sldId="2147483648"/>
        </pc:sldMasterMkLst>
        <pc:sldLayoutChg chg="modSp mod">
          <pc:chgData name="Rentia Keyser" userId="04c70dde-4979-4d25-a044-9a0ebfdf364c" providerId="ADAL" clId="{16C5EADC-9954-564E-B6AF-9D84CB9FC037}" dt="2021-01-06T08:40:22.538" v="9" actId="20577"/>
          <pc:sldLayoutMkLst>
            <pc:docMk/>
            <pc:sldMasterMk cId="4148217768" sldId="2147483648"/>
            <pc:sldLayoutMk cId="2027794960" sldId="2147483662"/>
          </pc:sldLayoutMkLst>
          <pc:spChg chg="mod">
            <ac:chgData name="Rentia Keyser" userId="04c70dde-4979-4d25-a044-9a0ebfdf364c" providerId="ADAL" clId="{16C5EADC-9954-564E-B6AF-9D84CB9FC037}" dt="2021-01-06T08:40:22.538" v="9" actId="20577"/>
            <ac:spMkLst>
              <pc:docMk/>
              <pc:sldMasterMk cId="4148217768" sldId="2147483648"/>
              <pc:sldLayoutMk cId="2027794960" sldId="2147483662"/>
              <ac:spMk id="9" creationId="{0C2D02BD-F318-3841-BF64-23ADFDC53F39}"/>
            </ac:spMkLst>
          </pc:spChg>
        </pc:sldLayoutChg>
        <pc:sldLayoutChg chg="modSp mod">
          <pc:chgData name="Rentia Keyser" userId="04c70dde-4979-4d25-a044-9a0ebfdf364c" providerId="ADAL" clId="{16C5EADC-9954-564E-B6AF-9D84CB9FC037}" dt="2021-01-06T08:40:28.705" v="11" actId="20577"/>
          <pc:sldLayoutMkLst>
            <pc:docMk/>
            <pc:sldMasterMk cId="4148217768" sldId="2147483648"/>
            <pc:sldLayoutMk cId="72759465" sldId="2147483663"/>
          </pc:sldLayoutMkLst>
          <pc:spChg chg="mod">
            <ac:chgData name="Rentia Keyser" userId="04c70dde-4979-4d25-a044-9a0ebfdf364c" providerId="ADAL" clId="{16C5EADC-9954-564E-B6AF-9D84CB9FC037}" dt="2021-01-06T08:40:28.705" v="11" actId="20577"/>
            <ac:spMkLst>
              <pc:docMk/>
              <pc:sldMasterMk cId="4148217768" sldId="2147483648"/>
              <pc:sldLayoutMk cId="72759465" sldId="2147483663"/>
              <ac:spMk id="6" creationId="{084A6487-88FE-3347-94B1-BC386D1144EB}"/>
            </ac:spMkLst>
          </pc:spChg>
        </pc:sldLayoutChg>
        <pc:sldLayoutChg chg="addSp delSp modSp mod">
          <pc:chgData name="Rentia Keyser" userId="04c70dde-4979-4d25-a044-9a0ebfdf364c" providerId="ADAL" clId="{16C5EADC-9954-564E-B6AF-9D84CB9FC037}" dt="2021-01-06T08:41:56.112" v="55"/>
          <pc:sldLayoutMkLst>
            <pc:docMk/>
            <pc:sldMasterMk cId="4148217768" sldId="2147483648"/>
            <pc:sldLayoutMk cId="1849426927" sldId="2147483665"/>
          </pc:sldLayoutMkLst>
          <pc:spChg chg="del">
            <ac:chgData name="Rentia Keyser" userId="04c70dde-4979-4d25-a044-9a0ebfdf364c" providerId="ADAL" clId="{16C5EADC-9954-564E-B6AF-9D84CB9FC037}" dt="2021-01-06T08:41:17.473" v="29" actId="478"/>
            <ac:spMkLst>
              <pc:docMk/>
              <pc:sldMasterMk cId="4148217768" sldId="2147483648"/>
              <pc:sldLayoutMk cId="1849426927" sldId="2147483665"/>
              <ac:spMk id="10" creationId="{08B3549D-D49E-2D40-A947-F8D370383466}"/>
            </ac:spMkLst>
          </pc:spChg>
          <pc:spChg chg="add mod">
            <ac:chgData name="Rentia Keyser" userId="04c70dde-4979-4d25-a044-9a0ebfdf364c" providerId="ADAL" clId="{16C5EADC-9954-564E-B6AF-9D84CB9FC037}" dt="2021-01-06T08:41:56.112" v="55"/>
            <ac:spMkLst>
              <pc:docMk/>
              <pc:sldMasterMk cId="4148217768" sldId="2147483648"/>
              <pc:sldLayoutMk cId="1849426927" sldId="2147483665"/>
              <ac:spMk id="16" creationId="{639C88B3-5BA3-8443-B749-E6647331A9F4}"/>
            </ac:spMkLst>
          </pc:spChg>
        </pc:sldLayoutChg>
        <pc:sldLayoutChg chg="addSp delSp modSp mod">
          <pc:chgData name="Rentia Keyser" userId="04c70dde-4979-4d25-a044-9a0ebfdf364c" providerId="ADAL" clId="{16C5EADC-9954-564E-B6AF-9D84CB9FC037}" dt="2021-01-06T08:42:04.201" v="64"/>
          <pc:sldLayoutMkLst>
            <pc:docMk/>
            <pc:sldMasterMk cId="4148217768" sldId="2147483648"/>
            <pc:sldLayoutMk cId="2492002110" sldId="2147483666"/>
          </pc:sldLayoutMkLst>
          <pc:spChg chg="add mod">
            <ac:chgData name="Rentia Keyser" userId="04c70dde-4979-4d25-a044-9a0ebfdf364c" providerId="ADAL" clId="{16C5EADC-9954-564E-B6AF-9D84CB9FC037}" dt="2021-01-06T08:42:04.201" v="64"/>
            <ac:spMkLst>
              <pc:docMk/>
              <pc:sldMasterMk cId="4148217768" sldId="2147483648"/>
              <pc:sldLayoutMk cId="2492002110" sldId="2147483666"/>
              <ac:spMk id="7" creationId="{7E129F4D-D504-3241-9AFB-E4C7E0C81717}"/>
            </ac:spMkLst>
          </pc:spChg>
          <pc:spChg chg="del">
            <ac:chgData name="Rentia Keyser" userId="04c70dde-4979-4d25-a044-9a0ebfdf364c" providerId="ADAL" clId="{16C5EADC-9954-564E-B6AF-9D84CB9FC037}" dt="2021-01-06T08:41:32.326" v="38" actId="478"/>
            <ac:spMkLst>
              <pc:docMk/>
              <pc:sldMasterMk cId="4148217768" sldId="2147483648"/>
              <pc:sldLayoutMk cId="2492002110" sldId="2147483666"/>
              <ac:spMk id="10" creationId="{E2AEA6CE-5C59-0A4C-A7F9-3EA53504273C}"/>
            </ac:spMkLst>
          </pc:spChg>
        </pc:sldLayoutChg>
        <pc:sldLayoutChg chg="addSp delSp modSp mod">
          <pc:chgData name="Rentia Keyser" userId="04c70dde-4979-4d25-a044-9a0ebfdf364c" providerId="ADAL" clId="{16C5EADC-9954-564E-B6AF-9D84CB9FC037}" dt="2021-01-06T08:42:02.086" v="61"/>
          <pc:sldLayoutMkLst>
            <pc:docMk/>
            <pc:sldMasterMk cId="4148217768" sldId="2147483648"/>
            <pc:sldLayoutMk cId="1004324334" sldId="2147483667"/>
          </pc:sldLayoutMkLst>
          <pc:spChg chg="del">
            <ac:chgData name="Rentia Keyser" userId="04c70dde-4979-4d25-a044-9a0ebfdf364c" providerId="ADAL" clId="{16C5EADC-9954-564E-B6AF-9D84CB9FC037}" dt="2021-01-06T08:41:27.500" v="35" actId="478"/>
            <ac:spMkLst>
              <pc:docMk/>
              <pc:sldMasterMk cId="4148217768" sldId="2147483648"/>
              <pc:sldLayoutMk cId="1004324334" sldId="2147483667"/>
              <ac:spMk id="17" creationId="{997DF7D8-E575-5146-A610-8911F0835D4E}"/>
            </ac:spMkLst>
          </pc:spChg>
          <pc:spChg chg="add mod">
            <ac:chgData name="Rentia Keyser" userId="04c70dde-4979-4d25-a044-9a0ebfdf364c" providerId="ADAL" clId="{16C5EADC-9954-564E-B6AF-9D84CB9FC037}" dt="2021-01-06T08:42:02.086" v="61"/>
            <ac:spMkLst>
              <pc:docMk/>
              <pc:sldMasterMk cId="4148217768" sldId="2147483648"/>
              <pc:sldLayoutMk cId="1004324334" sldId="2147483667"/>
              <ac:spMk id="19" creationId="{73C90BE4-E01B-BC4D-B7FE-AB1AED3095C8}"/>
            </ac:spMkLst>
          </pc:spChg>
        </pc:sldLayoutChg>
        <pc:sldLayoutChg chg="addSp delSp modSp mod">
          <pc:chgData name="Rentia Keyser" userId="04c70dde-4979-4d25-a044-9a0ebfdf364c" providerId="ADAL" clId="{16C5EADC-9954-564E-B6AF-9D84CB9FC037}" dt="2021-01-06T08:42:03.561" v="63"/>
          <pc:sldLayoutMkLst>
            <pc:docMk/>
            <pc:sldMasterMk cId="4148217768" sldId="2147483648"/>
            <pc:sldLayoutMk cId="1342750822" sldId="2147483668"/>
          </pc:sldLayoutMkLst>
          <pc:spChg chg="del">
            <ac:chgData name="Rentia Keyser" userId="04c70dde-4979-4d25-a044-9a0ebfdf364c" providerId="ADAL" clId="{16C5EADC-9954-564E-B6AF-9D84CB9FC037}" dt="2021-01-06T08:41:30.841" v="37" actId="478"/>
            <ac:spMkLst>
              <pc:docMk/>
              <pc:sldMasterMk cId="4148217768" sldId="2147483648"/>
              <pc:sldLayoutMk cId="1342750822" sldId="2147483668"/>
              <ac:spMk id="10" creationId="{341C14AD-3AAE-BC40-BF03-B619387D16C3}"/>
            </ac:spMkLst>
          </pc:spChg>
          <pc:spChg chg="add mod">
            <ac:chgData name="Rentia Keyser" userId="04c70dde-4979-4d25-a044-9a0ebfdf364c" providerId="ADAL" clId="{16C5EADC-9954-564E-B6AF-9D84CB9FC037}" dt="2021-01-06T08:42:03.561" v="63"/>
            <ac:spMkLst>
              <pc:docMk/>
              <pc:sldMasterMk cId="4148217768" sldId="2147483648"/>
              <pc:sldLayoutMk cId="1342750822" sldId="2147483668"/>
              <ac:spMk id="12" creationId="{ECC734D1-8743-9D4F-9713-577B6CA60859}"/>
            </ac:spMkLst>
          </pc:spChg>
        </pc:sldLayoutChg>
        <pc:sldLayoutChg chg="modSp mod">
          <pc:chgData name="Rentia Keyser" userId="04c70dde-4979-4d25-a044-9a0ebfdf364c" providerId="ADAL" clId="{16C5EADC-9954-564E-B6AF-9D84CB9FC037}" dt="2021-01-06T08:40:53.513" v="21" actId="20577"/>
          <pc:sldLayoutMkLst>
            <pc:docMk/>
            <pc:sldMasterMk cId="4148217768" sldId="2147483648"/>
            <pc:sldLayoutMk cId="1747274811" sldId="2147483669"/>
          </pc:sldLayoutMkLst>
          <pc:spChg chg="mod">
            <ac:chgData name="Rentia Keyser" userId="04c70dde-4979-4d25-a044-9a0ebfdf364c" providerId="ADAL" clId="{16C5EADC-9954-564E-B6AF-9D84CB9FC037}" dt="2021-01-06T08:40:53.513" v="21" actId="20577"/>
            <ac:spMkLst>
              <pc:docMk/>
              <pc:sldMasterMk cId="4148217768" sldId="2147483648"/>
              <pc:sldLayoutMk cId="1747274811" sldId="2147483669"/>
              <ac:spMk id="10" creationId="{EF47E52B-2EC3-DB40-94A0-B4A0DCF87605}"/>
            </ac:spMkLst>
          </pc:spChg>
        </pc:sldLayoutChg>
        <pc:sldLayoutChg chg="modSp mod">
          <pc:chgData name="Rentia Keyser" userId="04c70dde-4979-4d25-a044-9a0ebfdf364c" providerId="ADAL" clId="{16C5EADC-9954-564E-B6AF-9D84CB9FC037}" dt="2021-01-06T08:40:33.124" v="13" actId="20577"/>
          <pc:sldLayoutMkLst>
            <pc:docMk/>
            <pc:sldMasterMk cId="4148217768" sldId="2147483648"/>
            <pc:sldLayoutMk cId="3346393589" sldId="2147483670"/>
          </pc:sldLayoutMkLst>
          <pc:spChg chg="mod">
            <ac:chgData name="Rentia Keyser" userId="04c70dde-4979-4d25-a044-9a0ebfdf364c" providerId="ADAL" clId="{16C5EADC-9954-564E-B6AF-9D84CB9FC037}" dt="2021-01-06T08:40:33.124" v="13" actId="20577"/>
            <ac:spMkLst>
              <pc:docMk/>
              <pc:sldMasterMk cId="4148217768" sldId="2147483648"/>
              <pc:sldLayoutMk cId="3346393589" sldId="2147483670"/>
              <ac:spMk id="10" creationId="{ACF42496-3E51-0849-9A4D-CAE373A6791A}"/>
            </ac:spMkLst>
          </pc:spChg>
        </pc:sldLayoutChg>
        <pc:sldLayoutChg chg="addSp delSp modSp mod">
          <pc:chgData name="Rentia Keyser" userId="04c70dde-4979-4d25-a044-9a0ebfdf364c" providerId="ADAL" clId="{16C5EADC-9954-564E-B6AF-9D84CB9FC037}" dt="2021-01-06T08:42:06.271" v="66"/>
          <pc:sldLayoutMkLst>
            <pc:docMk/>
            <pc:sldMasterMk cId="4148217768" sldId="2147483648"/>
            <pc:sldLayoutMk cId="2797703042" sldId="2147483672"/>
          </pc:sldLayoutMkLst>
          <pc:spChg chg="del">
            <ac:chgData name="Rentia Keyser" userId="04c70dde-4979-4d25-a044-9a0ebfdf364c" providerId="ADAL" clId="{16C5EADC-9954-564E-B6AF-9D84CB9FC037}" dt="2021-01-06T08:41:35.825" v="40" actId="478"/>
            <ac:spMkLst>
              <pc:docMk/>
              <pc:sldMasterMk cId="4148217768" sldId="2147483648"/>
              <pc:sldLayoutMk cId="2797703042" sldId="2147483672"/>
              <ac:spMk id="10" creationId="{6CF73C03-242A-4B48-B612-DDA07C1A3AF5}"/>
            </ac:spMkLst>
          </pc:spChg>
          <pc:spChg chg="add mod">
            <ac:chgData name="Rentia Keyser" userId="04c70dde-4979-4d25-a044-9a0ebfdf364c" providerId="ADAL" clId="{16C5EADC-9954-564E-B6AF-9D84CB9FC037}" dt="2021-01-06T08:42:06.271" v="66"/>
            <ac:spMkLst>
              <pc:docMk/>
              <pc:sldMasterMk cId="4148217768" sldId="2147483648"/>
              <pc:sldLayoutMk cId="2797703042" sldId="2147483672"/>
              <ac:spMk id="12" creationId="{8F6E6844-E921-1440-A70A-426A2DBEF5A5}"/>
            </ac:spMkLst>
          </pc:spChg>
        </pc:sldLayoutChg>
        <pc:sldLayoutChg chg="addSp delSp modSp mod">
          <pc:chgData name="Rentia Keyser" userId="04c70dde-4979-4d25-a044-9a0ebfdf364c" providerId="ADAL" clId="{16C5EADC-9954-564E-B6AF-9D84CB9FC037}" dt="2021-01-06T08:41:56.769" v="56"/>
          <pc:sldLayoutMkLst>
            <pc:docMk/>
            <pc:sldMasterMk cId="4148217768" sldId="2147483648"/>
            <pc:sldLayoutMk cId="5035283" sldId="2147483673"/>
          </pc:sldLayoutMkLst>
          <pc:spChg chg="del">
            <ac:chgData name="Rentia Keyser" userId="04c70dde-4979-4d25-a044-9a0ebfdf364c" providerId="ADAL" clId="{16C5EADC-9954-564E-B6AF-9D84CB9FC037}" dt="2021-01-06T08:41:19.308" v="30" actId="478"/>
            <ac:spMkLst>
              <pc:docMk/>
              <pc:sldMasterMk cId="4148217768" sldId="2147483648"/>
              <pc:sldLayoutMk cId="5035283" sldId="2147483673"/>
              <ac:spMk id="11" creationId="{DC92EDB7-3502-3A49-9F2F-538AAF39AFFE}"/>
            </ac:spMkLst>
          </pc:spChg>
          <pc:spChg chg="add mod">
            <ac:chgData name="Rentia Keyser" userId="04c70dde-4979-4d25-a044-9a0ebfdf364c" providerId="ADAL" clId="{16C5EADC-9954-564E-B6AF-9D84CB9FC037}" dt="2021-01-06T08:41:56.769" v="56"/>
            <ac:spMkLst>
              <pc:docMk/>
              <pc:sldMasterMk cId="4148217768" sldId="2147483648"/>
              <pc:sldLayoutMk cId="5035283" sldId="2147483673"/>
              <ac:spMk id="16" creationId="{78CC66A8-3459-B540-AEE0-592204DA13DE}"/>
            </ac:spMkLst>
          </pc:spChg>
        </pc:sldLayoutChg>
        <pc:sldLayoutChg chg="modSp mod">
          <pc:chgData name="Rentia Keyser" userId="04c70dde-4979-4d25-a044-9a0ebfdf364c" providerId="ADAL" clId="{16C5EADC-9954-564E-B6AF-9D84CB9FC037}" dt="2021-01-06T08:40:37.152" v="15" actId="20577"/>
          <pc:sldLayoutMkLst>
            <pc:docMk/>
            <pc:sldMasterMk cId="4148217768" sldId="2147483648"/>
            <pc:sldLayoutMk cId="3135206766" sldId="2147483674"/>
          </pc:sldLayoutMkLst>
          <pc:spChg chg="mod">
            <ac:chgData name="Rentia Keyser" userId="04c70dde-4979-4d25-a044-9a0ebfdf364c" providerId="ADAL" clId="{16C5EADC-9954-564E-B6AF-9D84CB9FC037}" dt="2021-01-06T08:40:37.152" v="15" actId="20577"/>
            <ac:spMkLst>
              <pc:docMk/>
              <pc:sldMasterMk cId="4148217768" sldId="2147483648"/>
              <pc:sldLayoutMk cId="3135206766" sldId="2147483674"/>
              <ac:spMk id="10" creationId="{ACF42496-3E51-0849-9A4D-CAE373A6791A}"/>
            </ac:spMkLst>
          </pc:spChg>
        </pc:sldLayoutChg>
        <pc:sldLayoutChg chg="addSp delSp modSp mod">
          <pc:chgData name="Rentia Keyser" userId="04c70dde-4979-4d25-a044-9a0ebfdf364c" providerId="ADAL" clId="{16C5EADC-9954-564E-B6AF-9D84CB9FC037}" dt="2021-01-06T08:41:49.726" v="51"/>
          <pc:sldLayoutMkLst>
            <pc:docMk/>
            <pc:sldMasterMk cId="4148217768" sldId="2147483648"/>
            <pc:sldLayoutMk cId="1782383913" sldId="2147483675"/>
          </pc:sldLayoutMkLst>
          <pc:spChg chg="del">
            <ac:chgData name="Rentia Keyser" userId="04c70dde-4979-4d25-a044-9a0ebfdf364c" providerId="ADAL" clId="{16C5EADC-9954-564E-B6AF-9D84CB9FC037}" dt="2021-01-06T08:41:06.873" v="24" actId="478"/>
            <ac:spMkLst>
              <pc:docMk/>
              <pc:sldMasterMk cId="4148217768" sldId="2147483648"/>
              <pc:sldLayoutMk cId="1782383913" sldId="2147483675"/>
              <ac:spMk id="11" creationId="{6FEEE1F0-02F2-254D-BFB7-35CBE2C0C552}"/>
            </ac:spMkLst>
          </pc:spChg>
          <pc:spChg chg="add del mod">
            <ac:chgData name="Rentia Keyser" userId="04c70dde-4979-4d25-a044-9a0ebfdf364c" providerId="ADAL" clId="{16C5EADC-9954-564E-B6AF-9D84CB9FC037}" dt="2021-01-06T08:41:48.790" v="50"/>
            <ac:spMkLst>
              <pc:docMk/>
              <pc:sldMasterMk cId="4148217768" sldId="2147483648"/>
              <pc:sldLayoutMk cId="1782383913" sldId="2147483675"/>
              <ac:spMk id="15" creationId="{BBAF3C6E-F471-9F40-8448-0B4AA88D525A}"/>
            </ac:spMkLst>
          </pc:spChg>
          <pc:spChg chg="add del mod">
            <ac:chgData name="Rentia Keyser" userId="04c70dde-4979-4d25-a044-9a0ebfdf364c" providerId="ADAL" clId="{16C5EADC-9954-564E-B6AF-9D84CB9FC037}" dt="2021-01-06T08:41:47.874" v="48"/>
            <ac:spMkLst>
              <pc:docMk/>
              <pc:sldMasterMk cId="4148217768" sldId="2147483648"/>
              <pc:sldLayoutMk cId="1782383913" sldId="2147483675"/>
              <ac:spMk id="16" creationId="{01E499E8-C89B-6345-AB40-D8C54B49BC0F}"/>
            </ac:spMkLst>
          </pc:spChg>
          <pc:spChg chg="add mod">
            <ac:chgData name="Rentia Keyser" userId="04c70dde-4979-4d25-a044-9a0ebfdf364c" providerId="ADAL" clId="{16C5EADC-9954-564E-B6AF-9D84CB9FC037}" dt="2021-01-06T08:41:49.726" v="51"/>
            <ac:spMkLst>
              <pc:docMk/>
              <pc:sldMasterMk cId="4148217768" sldId="2147483648"/>
              <pc:sldLayoutMk cId="1782383913" sldId="2147483675"/>
              <ac:spMk id="17" creationId="{D801DC0C-EE77-F44F-8232-F00F4D1B4833}"/>
            </ac:spMkLst>
          </pc:spChg>
          <pc:picChg chg="add del">
            <ac:chgData name="Rentia Keyser" userId="04c70dde-4979-4d25-a044-9a0ebfdf364c" providerId="ADAL" clId="{16C5EADC-9954-564E-B6AF-9D84CB9FC037}" dt="2021-01-06T08:41:03.496" v="23" actId="478"/>
            <ac:picMkLst>
              <pc:docMk/>
              <pc:sldMasterMk cId="4148217768" sldId="2147483648"/>
              <pc:sldLayoutMk cId="1782383913" sldId="2147483675"/>
              <ac:picMk id="7" creationId="{666A8ECB-EE14-8D46-902F-1765E52E389C}"/>
            </ac:picMkLst>
          </pc:picChg>
        </pc:sldLayoutChg>
        <pc:sldLayoutChg chg="addSp delSp modSp mod">
          <pc:chgData name="Rentia Keyser" userId="04c70dde-4979-4d25-a044-9a0ebfdf364c" providerId="ADAL" clId="{16C5EADC-9954-564E-B6AF-9D84CB9FC037}" dt="2021-01-06T08:41:54.011" v="53"/>
          <pc:sldLayoutMkLst>
            <pc:docMk/>
            <pc:sldMasterMk cId="4148217768" sldId="2147483648"/>
            <pc:sldLayoutMk cId="2332600882" sldId="2147483677"/>
          </pc:sldLayoutMkLst>
          <pc:spChg chg="del">
            <ac:chgData name="Rentia Keyser" userId="04c70dde-4979-4d25-a044-9a0ebfdf364c" providerId="ADAL" clId="{16C5EADC-9954-564E-B6AF-9D84CB9FC037}" dt="2021-01-06T08:41:13.899" v="27" actId="478"/>
            <ac:spMkLst>
              <pc:docMk/>
              <pc:sldMasterMk cId="4148217768" sldId="2147483648"/>
              <pc:sldLayoutMk cId="2332600882" sldId="2147483677"/>
              <ac:spMk id="11" creationId="{CFCC60AD-FAE2-374F-8EF2-534CA5CEA166}"/>
            </ac:spMkLst>
          </pc:spChg>
          <pc:spChg chg="add mod">
            <ac:chgData name="Rentia Keyser" userId="04c70dde-4979-4d25-a044-9a0ebfdf364c" providerId="ADAL" clId="{16C5EADC-9954-564E-B6AF-9D84CB9FC037}" dt="2021-01-06T08:41:54.011" v="53"/>
            <ac:spMkLst>
              <pc:docMk/>
              <pc:sldMasterMk cId="4148217768" sldId="2147483648"/>
              <pc:sldLayoutMk cId="2332600882" sldId="2147483677"/>
              <ac:spMk id="15" creationId="{D33816EB-10E8-4842-8285-9529532DA32C}"/>
            </ac:spMkLst>
          </pc:spChg>
        </pc:sldLayoutChg>
        <pc:sldLayoutChg chg="addSp delSp modSp mod">
          <pc:chgData name="Rentia Keyser" userId="04c70dde-4979-4d25-a044-9a0ebfdf364c" providerId="ADAL" clId="{16C5EADC-9954-564E-B6AF-9D84CB9FC037}" dt="2021-01-06T08:41:59.166" v="57"/>
          <pc:sldLayoutMkLst>
            <pc:docMk/>
            <pc:sldMasterMk cId="4148217768" sldId="2147483648"/>
            <pc:sldLayoutMk cId="341308098" sldId="2147483678"/>
          </pc:sldLayoutMkLst>
          <pc:spChg chg="del">
            <ac:chgData name="Rentia Keyser" userId="04c70dde-4979-4d25-a044-9a0ebfdf364c" providerId="ADAL" clId="{16C5EADC-9954-564E-B6AF-9D84CB9FC037}" dt="2021-01-06T08:41:20.999" v="31" actId="478"/>
            <ac:spMkLst>
              <pc:docMk/>
              <pc:sldMasterMk cId="4148217768" sldId="2147483648"/>
              <pc:sldLayoutMk cId="341308098" sldId="2147483678"/>
              <ac:spMk id="11" creationId="{3B444657-0EE1-864C-80AA-DAA3DD187329}"/>
            </ac:spMkLst>
          </pc:spChg>
          <pc:spChg chg="add mod">
            <ac:chgData name="Rentia Keyser" userId="04c70dde-4979-4d25-a044-9a0ebfdf364c" providerId="ADAL" clId="{16C5EADC-9954-564E-B6AF-9D84CB9FC037}" dt="2021-01-06T08:41:59.166" v="57"/>
            <ac:spMkLst>
              <pc:docMk/>
              <pc:sldMasterMk cId="4148217768" sldId="2147483648"/>
              <pc:sldLayoutMk cId="341308098" sldId="2147483678"/>
              <ac:spMk id="16" creationId="{D09E0833-D0FA-7E4C-9C16-0FDB272A7C96}"/>
            </ac:spMkLst>
          </pc:spChg>
        </pc:sldLayoutChg>
        <pc:sldLayoutChg chg="addSp delSp modSp mod">
          <pc:chgData name="Rentia Keyser" userId="04c70dde-4979-4d25-a044-9a0ebfdf364c" providerId="ADAL" clId="{16C5EADC-9954-564E-B6AF-9D84CB9FC037}" dt="2021-01-06T08:42:02.964" v="62"/>
          <pc:sldLayoutMkLst>
            <pc:docMk/>
            <pc:sldMasterMk cId="4148217768" sldId="2147483648"/>
            <pc:sldLayoutMk cId="1291861739" sldId="2147483679"/>
          </pc:sldLayoutMkLst>
          <pc:spChg chg="del">
            <ac:chgData name="Rentia Keyser" userId="04c70dde-4979-4d25-a044-9a0ebfdf364c" providerId="ADAL" clId="{16C5EADC-9954-564E-B6AF-9D84CB9FC037}" dt="2021-01-06T08:41:29.181" v="36" actId="478"/>
            <ac:spMkLst>
              <pc:docMk/>
              <pc:sldMasterMk cId="4148217768" sldId="2147483648"/>
              <pc:sldLayoutMk cId="1291861739" sldId="2147483679"/>
              <ac:spMk id="17" creationId="{A728C2EA-77ED-9B40-AFDE-45976A868FE5}"/>
            </ac:spMkLst>
          </pc:spChg>
          <pc:spChg chg="add mod">
            <ac:chgData name="Rentia Keyser" userId="04c70dde-4979-4d25-a044-9a0ebfdf364c" providerId="ADAL" clId="{16C5EADC-9954-564E-B6AF-9D84CB9FC037}" dt="2021-01-06T08:42:02.964" v="62"/>
            <ac:spMkLst>
              <pc:docMk/>
              <pc:sldMasterMk cId="4148217768" sldId="2147483648"/>
              <pc:sldLayoutMk cId="1291861739" sldId="2147483679"/>
              <ac:spMk id="19" creationId="{98052958-8BA1-E947-97F3-82EDD3E984D9}"/>
            </ac:spMkLst>
          </pc:spChg>
        </pc:sldLayoutChg>
        <pc:sldLayoutChg chg="addSp delSp modSp mod">
          <pc:chgData name="Rentia Keyser" userId="04c70dde-4979-4d25-a044-9a0ebfdf364c" providerId="ADAL" clId="{16C5EADC-9954-564E-B6AF-9D84CB9FC037}" dt="2021-01-06T08:41:55.338" v="54"/>
          <pc:sldLayoutMkLst>
            <pc:docMk/>
            <pc:sldMasterMk cId="4148217768" sldId="2147483648"/>
            <pc:sldLayoutMk cId="2965273995" sldId="2147483680"/>
          </pc:sldLayoutMkLst>
          <pc:spChg chg="del">
            <ac:chgData name="Rentia Keyser" userId="04c70dde-4979-4d25-a044-9a0ebfdf364c" providerId="ADAL" clId="{16C5EADC-9954-564E-B6AF-9D84CB9FC037}" dt="2021-01-06T08:41:15.698" v="28" actId="478"/>
            <ac:spMkLst>
              <pc:docMk/>
              <pc:sldMasterMk cId="4148217768" sldId="2147483648"/>
              <pc:sldLayoutMk cId="2965273995" sldId="2147483680"/>
              <ac:spMk id="11" creationId="{09C48FD8-BB0A-2942-A629-57FCF5F70933}"/>
            </ac:spMkLst>
          </pc:spChg>
          <pc:spChg chg="add mod">
            <ac:chgData name="Rentia Keyser" userId="04c70dde-4979-4d25-a044-9a0ebfdf364c" providerId="ADAL" clId="{16C5EADC-9954-564E-B6AF-9D84CB9FC037}" dt="2021-01-06T08:41:55.338" v="54"/>
            <ac:spMkLst>
              <pc:docMk/>
              <pc:sldMasterMk cId="4148217768" sldId="2147483648"/>
              <pc:sldLayoutMk cId="2965273995" sldId="2147483680"/>
              <ac:spMk id="15" creationId="{6C837C2A-53B3-4445-B9D0-6F2327E545C3}"/>
            </ac:spMkLst>
          </pc:spChg>
        </pc:sldLayoutChg>
        <pc:sldLayoutChg chg="addSp delSp modSp mod">
          <pc:chgData name="Rentia Keyser" userId="04c70dde-4979-4d25-a044-9a0ebfdf364c" providerId="ADAL" clId="{16C5EADC-9954-564E-B6AF-9D84CB9FC037}" dt="2021-01-06T08:41:59.837" v="58"/>
          <pc:sldLayoutMkLst>
            <pc:docMk/>
            <pc:sldMasterMk cId="4148217768" sldId="2147483648"/>
            <pc:sldLayoutMk cId="770397485" sldId="2147483681"/>
          </pc:sldLayoutMkLst>
          <pc:spChg chg="del">
            <ac:chgData name="Rentia Keyser" userId="04c70dde-4979-4d25-a044-9a0ebfdf364c" providerId="ADAL" clId="{16C5EADC-9954-564E-B6AF-9D84CB9FC037}" dt="2021-01-06T08:41:22.468" v="32" actId="478"/>
            <ac:spMkLst>
              <pc:docMk/>
              <pc:sldMasterMk cId="4148217768" sldId="2147483648"/>
              <pc:sldLayoutMk cId="770397485" sldId="2147483681"/>
              <ac:spMk id="11" creationId="{84AC9187-FA49-D840-91A4-95D752614AC2}"/>
            </ac:spMkLst>
          </pc:spChg>
          <pc:spChg chg="add mod">
            <ac:chgData name="Rentia Keyser" userId="04c70dde-4979-4d25-a044-9a0ebfdf364c" providerId="ADAL" clId="{16C5EADC-9954-564E-B6AF-9D84CB9FC037}" dt="2021-01-06T08:41:59.837" v="58"/>
            <ac:spMkLst>
              <pc:docMk/>
              <pc:sldMasterMk cId="4148217768" sldId="2147483648"/>
              <pc:sldLayoutMk cId="770397485" sldId="2147483681"/>
              <ac:spMk id="16" creationId="{DD34E0DD-C5BA-7D45-866D-10D5AA675553}"/>
            </ac:spMkLst>
          </pc:spChg>
        </pc:sldLayoutChg>
        <pc:sldLayoutChg chg="addSp delSp modSp mod">
          <pc:chgData name="Rentia Keyser" userId="04c70dde-4979-4d25-a044-9a0ebfdf364c" providerId="ADAL" clId="{16C5EADC-9954-564E-B6AF-9D84CB9FC037}" dt="2021-01-06T08:42:00.562" v="59"/>
          <pc:sldLayoutMkLst>
            <pc:docMk/>
            <pc:sldMasterMk cId="4148217768" sldId="2147483648"/>
            <pc:sldLayoutMk cId="3634413809" sldId="2147483682"/>
          </pc:sldLayoutMkLst>
          <pc:spChg chg="del">
            <ac:chgData name="Rentia Keyser" userId="04c70dde-4979-4d25-a044-9a0ebfdf364c" providerId="ADAL" clId="{16C5EADC-9954-564E-B6AF-9D84CB9FC037}" dt="2021-01-06T08:41:24.308" v="33" actId="478"/>
            <ac:spMkLst>
              <pc:docMk/>
              <pc:sldMasterMk cId="4148217768" sldId="2147483648"/>
              <pc:sldLayoutMk cId="3634413809" sldId="2147483682"/>
              <ac:spMk id="11" creationId="{D7D62AA0-E9D4-C443-974F-15C055DD371D}"/>
            </ac:spMkLst>
          </pc:spChg>
          <pc:spChg chg="add mod">
            <ac:chgData name="Rentia Keyser" userId="04c70dde-4979-4d25-a044-9a0ebfdf364c" providerId="ADAL" clId="{16C5EADC-9954-564E-B6AF-9D84CB9FC037}" dt="2021-01-06T08:42:00.562" v="59"/>
            <ac:spMkLst>
              <pc:docMk/>
              <pc:sldMasterMk cId="4148217768" sldId="2147483648"/>
              <pc:sldLayoutMk cId="3634413809" sldId="2147483682"/>
              <ac:spMk id="12" creationId="{7E029B06-6D2C-E048-82E1-FF37BBACC971}"/>
            </ac:spMkLst>
          </pc:spChg>
        </pc:sldLayoutChg>
        <pc:sldLayoutChg chg="addSp delSp modSp mod">
          <pc:chgData name="Rentia Keyser" userId="04c70dde-4979-4d25-a044-9a0ebfdf364c" providerId="ADAL" clId="{16C5EADC-9954-564E-B6AF-9D84CB9FC037}" dt="2021-01-06T08:42:07.042" v="67"/>
          <pc:sldLayoutMkLst>
            <pc:docMk/>
            <pc:sldMasterMk cId="4148217768" sldId="2147483648"/>
            <pc:sldLayoutMk cId="1106856260" sldId="2147483683"/>
          </pc:sldLayoutMkLst>
          <pc:spChg chg="del mod">
            <ac:chgData name="Rentia Keyser" userId="04c70dde-4979-4d25-a044-9a0ebfdf364c" providerId="ADAL" clId="{16C5EADC-9954-564E-B6AF-9D84CB9FC037}" dt="2021-01-06T08:41:37.772" v="42" actId="478"/>
            <ac:spMkLst>
              <pc:docMk/>
              <pc:sldMasterMk cId="4148217768" sldId="2147483648"/>
              <pc:sldLayoutMk cId="1106856260" sldId="2147483683"/>
              <ac:spMk id="10" creationId="{6CF73C03-242A-4B48-B612-DDA07C1A3AF5}"/>
            </ac:spMkLst>
          </pc:spChg>
          <pc:spChg chg="add mod">
            <ac:chgData name="Rentia Keyser" userId="04c70dde-4979-4d25-a044-9a0ebfdf364c" providerId="ADAL" clId="{16C5EADC-9954-564E-B6AF-9D84CB9FC037}" dt="2021-01-06T08:42:07.042" v="67"/>
            <ac:spMkLst>
              <pc:docMk/>
              <pc:sldMasterMk cId="4148217768" sldId="2147483648"/>
              <pc:sldLayoutMk cId="1106856260" sldId="2147483683"/>
              <ac:spMk id="12" creationId="{2D555BF7-A13F-A440-8296-180FC0398250}"/>
            </ac:spMkLst>
          </pc:spChg>
        </pc:sldLayoutChg>
        <pc:sldLayoutChg chg="addSp delSp modSp mod">
          <pc:chgData name="Rentia Keyser" userId="04c70dde-4979-4d25-a044-9a0ebfdf364c" providerId="ADAL" clId="{16C5EADC-9954-564E-B6AF-9D84CB9FC037}" dt="2021-01-06T08:42:01.263" v="60"/>
          <pc:sldLayoutMkLst>
            <pc:docMk/>
            <pc:sldMasterMk cId="4148217768" sldId="2147483648"/>
            <pc:sldLayoutMk cId="3560047588" sldId="2147483684"/>
          </pc:sldLayoutMkLst>
          <pc:spChg chg="add mod">
            <ac:chgData name="Rentia Keyser" userId="04c70dde-4979-4d25-a044-9a0ebfdf364c" providerId="ADAL" clId="{16C5EADC-9954-564E-B6AF-9D84CB9FC037}" dt="2021-01-06T08:42:01.263" v="60"/>
            <ac:spMkLst>
              <pc:docMk/>
              <pc:sldMasterMk cId="4148217768" sldId="2147483648"/>
              <pc:sldLayoutMk cId="3560047588" sldId="2147483684"/>
              <ac:spMk id="10" creationId="{8FCB216C-43F6-9A4A-95D7-188C4859A8F9}"/>
            </ac:spMkLst>
          </pc:spChg>
          <pc:spChg chg="del">
            <ac:chgData name="Rentia Keyser" userId="04c70dde-4979-4d25-a044-9a0ebfdf364c" providerId="ADAL" clId="{16C5EADC-9954-564E-B6AF-9D84CB9FC037}" dt="2021-01-06T08:41:25.927" v="34" actId="478"/>
            <ac:spMkLst>
              <pc:docMk/>
              <pc:sldMasterMk cId="4148217768" sldId="2147483648"/>
              <pc:sldLayoutMk cId="3560047588" sldId="2147483684"/>
              <ac:spMk id="11" creationId="{D7D62AA0-E9D4-C443-974F-15C055DD371D}"/>
            </ac:spMkLst>
          </pc:spChg>
        </pc:sldLayoutChg>
        <pc:sldLayoutChg chg="addSp delSp modSp mod">
          <pc:chgData name="Rentia Keyser" userId="04c70dde-4979-4d25-a044-9a0ebfdf364c" providerId="ADAL" clId="{16C5EADC-9954-564E-B6AF-9D84CB9FC037}" dt="2021-01-06T08:41:52.857" v="52"/>
          <pc:sldLayoutMkLst>
            <pc:docMk/>
            <pc:sldMasterMk cId="4148217768" sldId="2147483648"/>
            <pc:sldLayoutMk cId="1426712879" sldId="2147483685"/>
          </pc:sldLayoutMkLst>
          <pc:spChg chg="add mod">
            <ac:chgData name="Rentia Keyser" userId="04c70dde-4979-4d25-a044-9a0ebfdf364c" providerId="ADAL" clId="{16C5EADC-9954-564E-B6AF-9D84CB9FC037}" dt="2021-01-06T08:41:52.857" v="52"/>
            <ac:spMkLst>
              <pc:docMk/>
              <pc:sldMasterMk cId="4148217768" sldId="2147483648"/>
              <pc:sldLayoutMk cId="1426712879" sldId="2147483685"/>
              <ac:spMk id="10" creationId="{4A02B82A-F3EB-4148-B963-50DB7204532D}"/>
            </ac:spMkLst>
          </pc:spChg>
          <pc:spChg chg="del mod">
            <ac:chgData name="Rentia Keyser" userId="04c70dde-4979-4d25-a044-9a0ebfdf364c" providerId="ADAL" clId="{16C5EADC-9954-564E-B6AF-9D84CB9FC037}" dt="2021-01-06T08:41:11.561" v="26" actId="478"/>
            <ac:spMkLst>
              <pc:docMk/>
              <pc:sldMasterMk cId="4148217768" sldId="2147483648"/>
              <pc:sldLayoutMk cId="1426712879" sldId="2147483685"/>
              <ac:spMk id="11" creationId="{6FEEE1F0-02F2-254D-BFB7-35CBE2C0C552}"/>
            </ac:spMkLst>
          </pc:spChg>
        </pc:sldLayoutChg>
        <pc:sldLayoutChg chg="modSp mod">
          <pc:chgData name="Rentia Keyser" userId="04c70dde-4979-4d25-a044-9a0ebfdf364c" providerId="ADAL" clId="{16C5EADC-9954-564E-B6AF-9D84CB9FC037}" dt="2021-01-06T08:40:44.664" v="17" actId="20577"/>
          <pc:sldLayoutMkLst>
            <pc:docMk/>
            <pc:sldMasterMk cId="4148217768" sldId="2147483648"/>
            <pc:sldLayoutMk cId="1026504424" sldId="2147483686"/>
          </pc:sldLayoutMkLst>
          <pc:spChg chg="mod">
            <ac:chgData name="Rentia Keyser" userId="04c70dde-4979-4d25-a044-9a0ebfdf364c" providerId="ADAL" clId="{16C5EADC-9954-564E-B6AF-9D84CB9FC037}" dt="2021-01-06T08:40:44.664" v="17" actId="20577"/>
            <ac:spMkLst>
              <pc:docMk/>
              <pc:sldMasterMk cId="4148217768" sldId="2147483648"/>
              <pc:sldLayoutMk cId="1026504424" sldId="2147483686"/>
              <ac:spMk id="10" creationId="{EF47E52B-2EC3-DB40-94A0-B4A0DCF87605}"/>
            </ac:spMkLst>
          </pc:spChg>
        </pc:sldLayoutChg>
        <pc:sldLayoutChg chg="addSp delSp modSp mod">
          <pc:chgData name="Rentia Keyser" userId="04c70dde-4979-4d25-a044-9a0ebfdf364c" providerId="ADAL" clId="{16C5EADC-9954-564E-B6AF-9D84CB9FC037}" dt="2021-01-06T08:42:05.612" v="65"/>
          <pc:sldLayoutMkLst>
            <pc:docMk/>
            <pc:sldMasterMk cId="4148217768" sldId="2147483648"/>
            <pc:sldLayoutMk cId="89153236" sldId="2147483687"/>
          </pc:sldLayoutMkLst>
          <pc:spChg chg="add mod">
            <ac:chgData name="Rentia Keyser" userId="04c70dde-4979-4d25-a044-9a0ebfdf364c" providerId="ADAL" clId="{16C5EADC-9954-564E-B6AF-9D84CB9FC037}" dt="2021-01-06T08:42:05.612" v="65"/>
            <ac:spMkLst>
              <pc:docMk/>
              <pc:sldMasterMk cId="4148217768" sldId="2147483648"/>
              <pc:sldLayoutMk cId="89153236" sldId="2147483687"/>
              <ac:spMk id="8" creationId="{85AD3D43-B849-4640-B177-B73E624715B6}"/>
            </ac:spMkLst>
          </pc:spChg>
          <pc:spChg chg="del">
            <ac:chgData name="Rentia Keyser" userId="04c70dde-4979-4d25-a044-9a0ebfdf364c" providerId="ADAL" clId="{16C5EADC-9954-564E-B6AF-9D84CB9FC037}" dt="2021-01-06T08:41:33.681" v="39" actId="478"/>
            <ac:spMkLst>
              <pc:docMk/>
              <pc:sldMasterMk cId="4148217768" sldId="2147483648"/>
              <pc:sldLayoutMk cId="89153236" sldId="2147483687"/>
              <ac:spMk id="10" creationId="{E2AEA6CE-5C59-0A4C-A7F9-3EA53504273C}"/>
            </ac:spMkLst>
          </pc:spChg>
        </pc:sldLayoutChg>
        <pc:sldLayoutChg chg="modSp mod">
          <pc:chgData name="Rentia Keyser" userId="04c70dde-4979-4d25-a044-9a0ebfdf364c" providerId="ADAL" clId="{16C5EADC-9954-564E-B6AF-9D84CB9FC037}" dt="2021-01-06T08:40:48.887" v="19" actId="20577"/>
          <pc:sldLayoutMkLst>
            <pc:docMk/>
            <pc:sldMasterMk cId="4148217768" sldId="2147483648"/>
            <pc:sldLayoutMk cId="1294808585" sldId="2147483688"/>
          </pc:sldLayoutMkLst>
          <pc:spChg chg="mod">
            <ac:chgData name="Rentia Keyser" userId="04c70dde-4979-4d25-a044-9a0ebfdf364c" providerId="ADAL" clId="{16C5EADC-9954-564E-B6AF-9D84CB9FC037}" dt="2021-01-06T08:40:48.887" v="19" actId="20577"/>
            <ac:spMkLst>
              <pc:docMk/>
              <pc:sldMasterMk cId="4148217768" sldId="2147483648"/>
              <pc:sldLayoutMk cId="1294808585" sldId="2147483688"/>
              <ac:spMk id="10" creationId="{EF47E52B-2EC3-DB40-94A0-B4A0DCF87605}"/>
            </ac:spMkLst>
          </pc:spChg>
        </pc:sldLayoutChg>
      </pc:sldMasterChg>
    </pc:docChg>
  </pc:docChgLst>
  <pc:docChgLst>
    <pc:chgData name="Rentia Keyser" userId="04c70dde-4979-4d25-a044-9a0ebfdf364c" providerId="ADAL" clId="{6BAD9E7A-525B-0647-970F-FE6712E25D68}"/>
    <pc:docChg chg="undo custSel modSld">
      <pc:chgData name="Rentia Keyser" userId="04c70dde-4979-4d25-a044-9a0ebfdf364c" providerId="ADAL" clId="{6BAD9E7A-525B-0647-970F-FE6712E25D68}" dt="2020-07-03T10:15:56.678" v="103" actId="1076"/>
      <pc:docMkLst>
        <pc:docMk/>
      </pc:docMkLst>
      <pc:sldChg chg="addSp delSp modSp">
        <pc:chgData name="Rentia Keyser" userId="04c70dde-4979-4d25-a044-9a0ebfdf364c" providerId="ADAL" clId="{6BAD9E7A-525B-0647-970F-FE6712E25D68}" dt="2020-07-03T10:15:56.678" v="103" actId="1076"/>
        <pc:sldMkLst>
          <pc:docMk/>
          <pc:sldMk cId="868112251" sldId="358"/>
        </pc:sldMkLst>
        <pc:grpChg chg="mod">
          <ac:chgData name="Rentia Keyser" userId="04c70dde-4979-4d25-a044-9a0ebfdf364c" providerId="ADAL" clId="{6BAD9E7A-525B-0647-970F-FE6712E25D68}" dt="2020-07-03T10:15:38.361" v="95" actId="1076"/>
          <ac:grpSpMkLst>
            <pc:docMk/>
            <pc:sldMk cId="868112251" sldId="358"/>
            <ac:grpSpMk id="247" creationId="{69D40698-74AB-6245-9214-7420860621F1}"/>
          </ac:grpSpMkLst>
        </pc:grpChg>
        <pc:grpChg chg="mod">
          <ac:chgData name="Rentia Keyser" userId="04c70dde-4979-4d25-a044-9a0ebfdf364c" providerId="ADAL" clId="{6BAD9E7A-525B-0647-970F-FE6712E25D68}" dt="2020-07-03T10:14:19.714" v="62" actId="1076"/>
          <ac:grpSpMkLst>
            <pc:docMk/>
            <pc:sldMk cId="868112251" sldId="358"/>
            <ac:grpSpMk id="311" creationId="{5C015E9E-19C1-4B47-B885-ABD6DBBE3DC4}"/>
          </ac:grpSpMkLst>
        </pc:grpChg>
        <pc:picChg chg="add mod">
          <ac:chgData name="Rentia Keyser" userId="04c70dde-4979-4d25-a044-9a0ebfdf364c" providerId="ADAL" clId="{6BAD9E7A-525B-0647-970F-FE6712E25D68}" dt="2020-07-03T09:54:01.618" v="6" actId="1076"/>
          <ac:picMkLst>
            <pc:docMk/>
            <pc:sldMk cId="868112251" sldId="358"/>
            <ac:picMk id="2" creationId="{2718F1B5-8D9C-B94B-91EC-F024E1EFEDE9}"/>
          </ac:picMkLst>
        </pc:picChg>
        <pc:picChg chg="add mod">
          <ac:chgData name="Rentia Keyser" userId="04c70dde-4979-4d25-a044-9a0ebfdf364c" providerId="ADAL" clId="{6BAD9E7A-525B-0647-970F-FE6712E25D68}" dt="2020-07-03T10:15:56.678" v="103" actId="1076"/>
          <ac:picMkLst>
            <pc:docMk/>
            <pc:sldMk cId="868112251" sldId="358"/>
            <ac:picMk id="4" creationId="{8AA0CBF5-C76B-6945-9672-1B4D8913CDA2}"/>
          </ac:picMkLst>
        </pc:picChg>
        <pc:picChg chg="add mod">
          <ac:chgData name="Rentia Keyser" userId="04c70dde-4979-4d25-a044-9a0ebfdf364c" providerId="ADAL" clId="{6BAD9E7A-525B-0647-970F-FE6712E25D68}" dt="2020-07-03T10:14:37.119" v="70" actId="1076"/>
          <ac:picMkLst>
            <pc:docMk/>
            <pc:sldMk cId="868112251" sldId="358"/>
            <ac:picMk id="5" creationId="{C70B9FC2-A2BB-BC43-BBBA-AFE13776BB9F}"/>
          </ac:picMkLst>
        </pc:picChg>
        <pc:picChg chg="add del mod">
          <ac:chgData name="Rentia Keyser" userId="04c70dde-4979-4d25-a044-9a0ebfdf364c" providerId="ADAL" clId="{6BAD9E7A-525B-0647-970F-FE6712E25D68}" dt="2020-07-03T09:58:49.711" v="38" actId="21"/>
          <ac:picMkLst>
            <pc:docMk/>
            <pc:sldMk cId="868112251" sldId="358"/>
            <ac:picMk id="7" creationId="{D408A974-5B86-7146-872F-2D7E81C787AE}"/>
          </ac:picMkLst>
        </pc:picChg>
        <pc:picChg chg="add mod">
          <ac:chgData name="Rentia Keyser" userId="04c70dde-4979-4d25-a044-9a0ebfdf364c" providerId="ADAL" clId="{6BAD9E7A-525B-0647-970F-FE6712E25D68}" dt="2020-07-03T09:54:17.267" v="14" actId="1076"/>
          <ac:picMkLst>
            <pc:docMk/>
            <pc:sldMk cId="868112251" sldId="358"/>
            <ac:picMk id="150" creationId="{D91E510E-DCA7-B047-9D97-B30D94DCA70E}"/>
          </ac:picMkLst>
        </pc:picChg>
        <pc:picChg chg="add mod">
          <ac:chgData name="Rentia Keyser" userId="04c70dde-4979-4d25-a044-9a0ebfdf364c" providerId="ADAL" clId="{6BAD9E7A-525B-0647-970F-FE6712E25D68}" dt="2020-07-03T10:14:06.520" v="59" actId="1076"/>
          <ac:picMkLst>
            <pc:docMk/>
            <pc:sldMk cId="868112251" sldId="358"/>
            <ac:picMk id="153" creationId="{168162E7-1E81-5E45-9532-4D5000CEC9B9}"/>
          </ac:picMkLst>
        </pc:picChg>
        <pc:picChg chg="add del mod">
          <ac:chgData name="Rentia Keyser" userId="04c70dde-4979-4d25-a044-9a0ebfdf364c" providerId="ADAL" clId="{6BAD9E7A-525B-0647-970F-FE6712E25D68}" dt="2020-07-03T09:58:24.291" v="32"/>
          <ac:picMkLst>
            <pc:docMk/>
            <pc:sldMk cId="868112251" sldId="358"/>
            <ac:picMk id="155" creationId="{1AD1B50B-5CA7-4943-A8A2-346539C9AB63}"/>
          </ac:picMkLst>
        </pc:picChg>
        <pc:picChg chg="add mod">
          <ac:chgData name="Rentia Keyser" userId="04c70dde-4979-4d25-a044-9a0ebfdf364c" providerId="ADAL" clId="{6BAD9E7A-525B-0647-970F-FE6712E25D68}" dt="2020-07-03T10:15:37.094" v="93" actId="1076"/>
          <ac:picMkLst>
            <pc:docMk/>
            <pc:sldMk cId="868112251" sldId="358"/>
            <ac:picMk id="155" creationId="{392A99AC-5C1F-6E4F-A57D-B2744196CA3D}"/>
          </ac:picMkLst>
        </pc:picChg>
        <pc:picChg chg="add del mod">
          <ac:chgData name="Rentia Keyser" userId="04c70dde-4979-4d25-a044-9a0ebfdf364c" providerId="ADAL" clId="{6BAD9E7A-525B-0647-970F-FE6712E25D68}" dt="2020-07-03T09:58:51.213" v="39" actId="478"/>
          <ac:picMkLst>
            <pc:docMk/>
            <pc:sldMk cId="868112251" sldId="358"/>
            <ac:picMk id="156" creationId="{8F5976EA-A4F2-674B-B081-7EB007CB9256}"/>
          </ac:picMkLst>
        </pc:picChg>
        <pc:picChg chg="add mod">
          <ac:chgData name="Rentia Keyser" userId="04c70dde-4979-4d25-a044-9a0ebfdf364c" providerId="ADAL" clId="{6BAD9E7A-525B-0647-970F-FE6712E25D68}" dt="2020-07-03T10:15:06.358" v="75" actId="1076"/>
          <ac:picMkLst>
            <pc:docMk/>
            <pc:sldMk cId="868112251" sldId="358"/>
            <ac:picMk id="158" creationId="{BB17C250-3232-CE44-8354-9FA22D19BA09}"/>
          </ac:picMkLst>
        </pc:picChg>
        <pc:picChg chg="add del mod">
          <ac:chgData name="Rentia Keyser" userId="04c70dde-4979-4d25-a044-9a0ebfdf364c" providerId="ADAL" clId="{6BAD9E7A-525B-0647-970F-FE6712E25D68}" dt="2020-07-03T09:59:00.021" v="44" actId="21"/>
          <ac:picMkLst>
            <pc:docMk/>
            <pc:sldMk cId="868112251" sldId="358"/>
            <ac:picMk id="159" creationId="{394F288C-BF28-4C4B-9C41-AA959601841C}"/>
          </ac:picMkLst>
        </pc:picChg>
        <pc:picChg chg="add mod">
          <ac:chgData name="Rentia Keyser" userId="04c70dde-4979-4d25-a044-9a0ebfdf364c" providerId="ADAL" clId="{6BAD9E7A-525B-0647-970F-FE6712E25D68}" dt="2020-07-03T09:59:01.443" v="46"/>
          <ac:picMkLst>
            <pc:docMk/>
            <pc:sldMk cId="868112251" sldId="358"/>
            <ac:picMk id="162" creationId="{A2CC99A5-308B-DA45-85ED-1642BBD5BDB8}"/>
          </ac:picMkLst>
        </pc:picChg>
        <pc:picChg chg="mod">
          <ac:chgData name="Rentia Keyser" userId="04c70dde-4979-4d25-a044-9a0ebfdf364c" providerId="ADAL" clId="{6BAD9E7A-525B-0647-970F-FE6712E25D68}" dt="2020-07-03T10:15:34.620" v="90" actId="1076"/>
          <ac:picMkLst>
            <pc:docMk/>
            <pc:sldMk cId="868112251" sldId="358"/>
            <ac:picMk id="251" creationId="{71B2C481-6C2C-F14B-B8EC-739533476E0D}"/>
          </ac:picMkLst>
        </pc:picChg>
        <pc:picChg chg="del">
          <ac:chgData name="Rentia Keyser" userId="04c70dde-4979-4d25-a044-9a0ebfdf364c" providerId="ADAL" clId="{6BAD9E7A-525B-0647-970F-FE6712E25D68}" dt="2020-07-03T09:58:25.808" v="33" actId="478"/>
          <ac:picMkLst>
            <pc:docMk/>
            <pc:sldMk cId="868112251" sldId="358"/>
            <ac:picMk id="252" creationId="{AA01711C-D380-E34F-A4B2-AF7BF912F750}"/>
          </ac:picMkLst>
        </pc:picChg>
        <pc:picChg chg="mod">
          <ac:chgData name="Rentia Keyser" userId="04c70dde-4979-4d25-a044-9a0ebfdf364c" providerId="ADAL" clId="{6BAD9E7A-525B-0647-970F-FE6712E25D68}" dt="2020-07-03T10:15:10.161" v="78" actId="1076"/>
          <ac:picMkLst>
            <pc:docMk/>
            <pc:sldMk cId="868112251" sldId="358"/>
            <ac:picMk id="256" creationId="{7E5FC28A-6721-674B-96DE-DE29D9E3FE2E}"/>
          </ac:picMkLst>
        </pc:picChg>
        <pc:picChg chg="mod">
          <ac:chgData name="Rentia Keyser" userId="04c70dde-4979-4d25-a044-9a0ebfdf364c" providerId="ADAL" clId="{6BAD9E7A-525B-0647-970F-FE6712E25D68}" dt="2020-07-03T10:15:04.547" v="74" actId="1076"/>
          <ac:picMkLst>
            <pc:docMk/>
            <pc:sldMk cId="868112251" sldId="358"/>
            <ac:picMk id="260" creationId="{8E4E2662-0B92-4E44-9F13-C2464F158BF5}"/>
          </ac:picMkLst>
        </pc:picChg>
        <pc:picChg chg="mod">
          <ac:chgData name="Rentia Keyser" userId="04c70dde-4979-4d25-a044-9a0ebfdf364c" providerId="ADAL" clId="{6BAD9E7A-525B-0647-970F-FE6712E25D68}" dt="2020-07-03T10:15:41.098" v="97" actId="1076"/>
          <ac:picMkLst>
            <pc:docMk/>
            <pc:sldMk cId="868112251" sldId="358"/>
            <ac:picMk id="263" creationId="{786A97D5-4FA6-3B4B-B653-C797191C1B36}"/>
          </ac:picMkLst>
        </pc:picChg>
        <pc:picChg chg="mod">
          <ac:chgData name="Rentia Keyser" userId="04c70dde-4979-4d25-a044-9a0ebfdf364c" providerId="ADAL" clId="{6BAD9E7A-525B-0647-970F-FE6712E25D68}" dt="2020-07-03T10:15:39.657" v="96" actId="1076"/>
          <ac:picMkLst>
            <pc:docMk/>
            <pc:sldMk cId="868112251" sldId="358"/>
            <ac:picMk id="264" creationId="{1DF7BA82-1DAC-0946-9192-65B9430BF587}"/>
          </ac:picMkLst>
        </pc:picChg>
        <pc:picChg chg="mod">
          <ac:chgData name="Rentia Keyser" userId="04c70dde-4979-4d25-a044-9a0ebfdf364c" providerId="ADAL" clId="{6BAD9E7A-525B-0647-970F-FE6712E25D68}" dt="2020-07-03T10:15:35.473" v="91" actId="1076"/>
          <ac:picMkLst>
            <pc:docMk/>
            <pc:sldMk cId="868112251" sldId="358"/>
            <ac:picMk id="267" creationId="{F3E59917-F823-B44E-9604-5587E8152422}"/>
          </ac:picMkLst>
        </pc:picChg>
        <pc:picChg chg="mod">
          <ac:chgData name="Rentia Keyser" userId="04c70dde-4979-4d25-a044-9a0ebfdf364c" providerId="ADAL" clId="{6BAD9E7A-525B-0647-970F-FE6712E25D68}" dt="2020-07-03T09:53:58.965" v="5" actId="1076"/>
          <ac:picMkLst>
            <pc:docMk/>
            <pc:sldMk cId="868112251" sldId="358"/>
            <ac:picMk id="296" creationId="{33F517FF-2815-3049-9CAC-78D0887D53AF}"/>
          </ac:picMkLst>
        </pc:picChg>
        <pc:picChg chg="mod">
          <ac:chgData name="Rentia Keyser" userId="04c70dde-4979-4d25-a044-9a0ebfdf364c" providerId="ADAL" clId="{6BAD9E7A-525B-0647-970F-FE6712E25D68}" dt="2020-07-03T09:54:21.734" v="19" actId="1076"/>
          <ac:picMkLst>
            <pc:docMk/>
            <pc:sldMk cId="868112251" sldId="358"/>
            <ac:picMk id="298" creationId="{C1A99AB1-4527-8948-970B-CAAFE434287A}"/>
          </ac:picMkLst>
        </pc:picChg>
        <pc:picChg chg="mod">
          <ac:chgData name="Rentia Keyser" userId="04c70dde-4979-4d25-a044-9a0ebfdf364c" providerId="ADAL" clId="{6BAD9E7A-525B-0647-970F-FE6712E25D68}" dt="2020-07-03T09:54:19.181" v="16" actId="1076"/>
          <ac:picMkLst>
            <pc:docMk/>
            <pc:sldMk cId="868112251" sldId="358"/>
            <ac:picMk id="300" creationId="{38B8D972-96A8-4448-A3CF-B6892B65345B}"/>
          </ac:picMkLst>
        </pc:picChg>
        <pc:picChg chg="mod">
          <ac:chgData name="Rentia Keyser" userId="04c70dde-4979-4d25-a044-9a0ebfdf364c" providerId="ADAL" clId="{6BAD9E7A-525B-0647-970F-FE6712E25D68}" dt="2020-07-03T09:54:18.258" v="15" actId="1076"/>
          <ac:picMkLst>
            <pc:docMk/>
            <pc:sldMk cId="868112251" sldId="358"/>
            <ac:picMk id="301" creationId="{A5DEB8CE-5898-2C4A-90DF-A9F2099F9448}"/>
          </ac:picMkLst>
        </pc:picChg>
        <pc:picChg chg="mod">
          <ac:chgData name="Rentia Keyser" userId="04c70dde-4979-4d25-a044-9a0ebfdf364c" providerId="ADAL" clId="{6BAD9E7A-525B-0647-970F-FE6712E25D68}" dt="2020-07-03T09:54:20.705" v="18" actId="1076"/>
          <ac:picMkLst>
            <pc:docMk/>
            <pc:sldMk cId="868112251" sldId="358"/>
            <ac:picMk id="302" creationId="{0C4B3B1E-C11E-794F-A794-6E1E7B03CC08}"/>
          </ac:picMkLst>
        </pc:picChg>
        <pc:picChg chg="del">
          <ac:chgData name="Rentia Keyser" userId="04c70dde-4979-4d25-a044-9a0ebfdf364c" providerId="ADAL" clId="{6BAD9E7A-525B-0647-970F-FE6712E25D68}" dt="2020-07-03T09:59:01.241" v="45" actId="478"/>
          <ac:picMkLst>
            <pc:docMk/>
            <pc:sldMk cId="868112251" sldId="358"/>
            <ac:picMk id="308" creationId="{1D07CDFC-D7C1-C04B-9EF8-53A6E43EA4F8}"/>
          </ac:picMkLst>
        </pc:picChg>
        <pc:picChg chg="mod">
          <ac:chgData name="Rentia Keyser" userId="04c70dde-4979-4d25-a044-9a0ebfdf364c" providerId="ADAL" clId="{6BAD9E7A-525B-0647-970F-FE6712E25D68}" dt="2020-07-03T10:13:44.403" v="52" actId="1076"/>
          <ac:picMkLst>
            <pc:docMk/>
            <pc:sldMk cId="868112251" sldId="358"/>
            <ac:picMk id="309" creationId="{497E03D8-30FF-AB48-9F72-1129CB9C49BA}"/>
          </ac:picMkLst>
        </pc:picChg>
        <pc:picChg chg="mod">
          <ac:chgData name="Rentia Keyser" userId="04c70dde-4979-4d25-a044-9a0ebfdf364c" providerId="ADAL" clId="{6BAD9E7A-525B-0647-970F-FE6712E25D68}" dt="2020-07-03T10:13:46.722" v="53" actId="1076"/>
          <ac:picMkLst>
            <pc:docMk/>
            <pc:sldMk cId="868112251" sldId="358"/>
            <ac:picMk id="310" creationId="{9EA945C8-B3AC-7B40-9A53-65EF8779A531}"/>
          </ac:picMkLst>
        </pc:picChg>
        <pc:picChg chg="mod">
          <ac:chgData name="Rentia Keyser" userId="04c70dde-4979-4d25-a044-9a0ebfdf364c" providerId="ADAL" clId="{6BAD9E7A-525B-0647-970F-FE6712E25D68}" dt="2020-07-03T10:14:01.559" v="57" actId="1076"/>
          <ac:picMkLst>
            <pc:docMk/>
            <pc:sldMk cId="868112251" sldId="358"/>
            <ac:picMk id="316" creationId="{AC9EE559-F22C-7E4D-969D-C5F1BB429AA4}"/>
          </ac:picMkLst>
        </pc:picChg>
        <pc:picChg chg="mod">
          <ac:chgData name="Rentia Keyser" userId="04c70dde-4979-4d25-a044-9a0ebfdf364c" providerId="ADAL" clId="{6BAD9E7A-525B-0647-970F-FE6712E25D68}" dt="2020-07-03T10:14:25.330" v="64" actId="1076"/>
          <ac:picMkLst>
            <pc:docMk/>
            <pc:sldMk cId="868112251" sldId="358"/>
            <ac:picMk id="318" creationId="{1B4CE7AC-5465-154F-837E-F761FA27EB06}"/>
          </ac:picMkLst>
        </pc:picChg>
        <pc:picChg chg="mod">
          <ac:chgData name="Rentia Keyser" userId="04c70dde-4979-4d25-a044-9a0ebfdf364c" providerId="ADAL" clId="{6BAD9E7A-525B-0647-970F-FE6712E25D68}" dt="2020-07-03T10:14:26.916" v="65" actId="1076"/>
          <ac:picMkLst>
            <pc:docMk/>
            <pc:sldMk cId="868112251" sldId="358"/>
            <ac:picMk id="319" creationId="{9152B893-A07D-CA4A-A1D6-978B0FA85D98}"/>
          </ac:picMkLst>
        </pc:picChg>
        <pc:picChg chg="mod">
          <ac:chgData name="Rentia Keyser" userId="04c70dde-4979-4d25-a044-9a0ebfdf364c" providerId="ADAL" clId="{6BAD9E7A-525B-0647-970F-FE6712E25D68}" dt="2020-07-03T10:14:28.436" v="66" actId="1076"/>
          <ac:picMkLst>
            <pc:docMk/>
            <pc:sldMk cId="868112251" sldId="358"/>
            <ac:picMk id="320" creationId="{20DD9729-320F-054C-8EE3-A44C336BF1B5}"/>
          </ac:picMkLst>
        </pc:picChg>
        <pc:picChg chg="mod">
          <ac:chgData name="Rentia Keyser" userId="04c70dde-4979-4d25-a044-9a0ebfdf364c" providerId="ADAL" clId="{6BAD9E7A-525B-0647-970F-FE6712E25D68}" dt="2020-07-03T10:14:00.277" v="56" actId="1076"/>
          <ac:picMkLst>
            <pc:docMk/>
            <pc:sldMk cId="868112251" sldId="358"/>
            <ac:picMk id="324" creationId="{5E516BD8-48BC-C24B-9473-888097E9BA8D}"/>
          </ac:picMkLst>
        </pc:picChg>
        <pc:picChg chg="mod">
          <ac:chgData name="Rentia Keyser" userId="04c70dde-4979-4d25-a044-9a0ebfdf364c" providerId="ADAL" clId="{6BAD9E7A-525B-0647-970F-FE6712E25D68}" dt="2020-07-03T10:14:23.497" v="63" actId="1076"/>
          <ac:picMkLst>
            <pc:docMk/>
            <pc:sldMk cId="868112251" sldId="358"/>
            <ac:picMk id="325" creationId="{F13FECA7-C76E-2042-A9F7-A1A2843C8690}"/>
          </ac:picMkLst>
        </pc:picChg>
        <pc:picChg chg="mod">
          <ac:chgData name="Rentia Keyser" userId="04c70dde-4979-4d25-a044-9a0ebfdf364c" providerId="ADAL" clId="{6BAD9E7A-525B-0647-970F-FE6712E25D68}" dt="2020-07-03T10:14:02.729" v="58" actId="1076"/>
          <ac:picMkLst>
            <pc:docMk/>
            <pc:sldMk cId="868112251" sldId="358"/>
            <ac:picMk id="326" creationId="{BE86155D-7F29-B44E-9799-0B2A4756ED9A}"/>
          </ac:picMkLst>
        </pc:picChg>
        <pc:picChg chg="mod">
          <ac:chgData name="Rentia Keyser" userId="04c70dde-4979-4d25-a044-9a0ebfdf364c" providerId="ADAL" clId="{6BAD9E7A-525B-0647-970F-FE6712E25D68}" dt="2020-07-03T10:15:43.017" v="98" actId="1076"/>
          <ac:picMkLst>
            <pc:docMk/>
            <pc:sldMk cId="868112251" sldId="358"/>
            <ac:picMk id="328" creationId="{00188295-A5FE-104D-AC93-571D9982488E}"/>
          </ac:picMkLst>
        </pc:picChg>
        <pc:picChg chg="mod">
          <ac:chgData name="Rentia Keyser" userId="04c70dde-4979-4d25-a044-9a0ebfdf364c" providerId="ADAL" clId="{6BAD9E7A-525B-0647-970F-FE6712E25D68}" dt="2020-07-03T09:54:19.901" v="17" actId="1076"/>
          <ac:picMkLst>
            <pc:docMk/>
            <pc:sldMk cId="868112251" sldId="358"/>
            <ac:picMk id="334" creationId="{BD4C0411-6A88-164D-892A-7A8E21EE8F22}"/>
          </ac:picMkLst>
        </pc:picChg>
        <pc:picChg chg="add del mod">
          <ac:chgData name="Rentia Keyser" userId="04c70dde-4979-4d25-a044-9a0ebfdf364c" providerId="ADAL" clId="{6BAD9E7A-525B-0647-970F-FE6712E25D68}" dt="2020-07-03T09:58:20.963" v="30" actId="21"/>
          <ac:picMkLst>
            <pc:docMk/>
            <pc:sldMk cId="868112251" sldId="358"/>
            <ac:picMk id="1026" creationId="{4875103B-D07E-DE49-AA8C-24EE6071EA20}"/>
          </ac:picMkLst>
        </pc:picChg>
      </pc:sldChg>
    </pc:docChg>
  </pc:docChgLst>
  <pc:docChgLst>
    <pc:chgData name="Michelle Hanekom" userId="67cbca80-6ef7-49d8-a5d9-10a7b0350dd9" providerId="ADAL" clId="{36529F5C-ECF6-41EF-B55B-8EC13760AF7C}"/>
    <pc:docChg chg="undo custSel addSld delSld modSld sldOrd">
      <pc:chgData name="Michelle Hanekom" userId="67cbca80-6ef7-49d8-a5d9-10a7b0350dd9" providerId="ADAL" clId="{36529F5C-ECF6-41EF-B55B-8EC13760AF7C}" dt="2022-07-19T14:59:15.879" v="887" actId="1076"/>
      <pc:docMkLst>
        <pc:docMk/>
      </pc:docMkLst>
      <pc:sldChg chg="modSp mod">
        <pc:chgData name="Michelle Hanekom" userId="67cbca80-6ef7-49d8-a5d9-10a7b0350dd9" providerId="ADAL" clId="{36529F5C-ECF6-41EF-B55B-8EC13760AF7C}" dt="2022-07-19T14:33:33.377" v="44" actId="1076"/>
        <pc:sldMkLst>
          <pc:docMk/>
          <pc:sldMk cId="3749729422" sldId="328"/>
        </pc:sldMkLst>
        <pc:spChg chg="mod">
          <ac:chgData name="Michelle Hanekom" userId="67cbca80-6ef7-49d8-a5d9-10a7b0350dd9" providerId="ADAL" clId="{36529F5C-ECF6-41EF-B55B-8EC13760AF7C}" dt="2022-07-19T14:33:31.157" v="43" actId="1076"/>
          <ac:spMkLst>
            <pc:docMk/>
            <pc:sldMk cId="3749729422" sldId="328"/>
            <ac:spMk id="3" creationId="{6F817D52-91BA-6C43-864A-3E0FA4424D36}"/>
          </ac:spMkLst>
        </pc:spChg>
        <pc:spChg chg="mod">
          <ac:chgData name="Michelle Hanekom" userId="67cbca80-6ef7-49d8-a5d9-10a7b0350dd9" providerId="ADAL" clId="{36529F5C-ECF6-41EF-B55B-8EC13760AF7C}" dt="2022-07-19T14:33:33.377" v="44" actId="1076"/>
          <ac:spMkLst>
            <pc:docMk/>
            <pc:sldMk cId="3749729422" sldId="328"/>
            <ac:spMk id="5" creationId="{6D796738-3D58-75DE-269E-DEE002A5E7FA}"/>
          </ac:spMkLst>
        </pc:spChg>
      </pc:sldChg>
      <pc:sldChg chg="del">
        <pc:chgData name="Michelle Hanekom" userId="67cbca80-6ef7-49d8-a5d9-10a7b0350dd9" providerId="ADAL" clId="{36529F5C-ECF6-41EF-B55B-8EC13760AF7C}" dt="2022-07-19T14:38:21.650" v="203" actId="2696"/>
        <pc:sldMkLst>
          <pc:docMk/>
          <pc:sldMk cId="2655066578" sldId="377"/>
        </pc:sldMkLst>
      </pc:sldChg>
      <pc:sldChg chg="addSp delSp modSp del mod modNotesTx">
        <pc:chgData name="Michelle Hanekom" userId="67cbca80-6ef7-49d8-a5d9-10a7b0350dd9" providerId="ADAL" clId="{36529F5C-ECF6-41EF-B55B-8EC13760AF7C}" dt="2022-07-19T14:38:53.010" v="211" actId="2696"/>
        <pc:sldMkLst>
          <pc:docMk/>
          <pc:sldMk cId="1345447366" sldId="378"/>
        </pc:sldMkLst>
        <pc:spChg chg="del">
          <ac:chgData name="Michelle Hanekom" userId="67cbca80-6ef7-49d8-a5d9-10a7b0350dd9" providerId="ADAL" clId="{36529F5C-ECF6-41EF-B55B-8EC13760AF7C}" dt="2022-07-19T14:37:50.879" v="179" actId="478"/>
          <ac:spMkLst>
            <pc:docMk/>
            <pc:sldMk cId="1345447366" sldId="378"/>
            <ac:spMk id="4" creationId="{22A96F21-FF4D-084C-AC87-AFC513DD30B1}"/>
          </ac:spMkLst>
        </pc:spChg>
        <pc:spChg chg="del">
          <ac:chgData name="Michelle Hanekom" userId="67cbca80-6ef7-49d8-a5d9-10a7b0350dd9" providerId="ADAL" clId="{36529F5C-ECF6-41EF-B55B-8EC13760AF7C}" dt="2022-07-19T14:38:02.687" v="184" actId="21"/>
          <ac:spMkLst>
            <pc:docMk/>
            <pc:sldMk cId="1345447366" sldId="378"/>
            <ac:spMk id="5" creationId="{95148DC8-558D-5043-BC28-12C79EC4B2A8}"/>
          </ac:spMkLst>
        </pc:spChg>
        <pc:spChg chg="add del mod">
          <ac:chgData name="Michelle Hanekom" userId="67cbca80-6ef7-49d8-a5d9-10a7b0350dd9" providerId="ADAL" clId="{36529F5C-ECF6-41EF-B55B-8EC13760AF7C}" dt="2022-07-19T14:37:56.321" v="180" actId="478"/>
          <ac:spMkLst>
            <pc:docMk/>
            <pc:sldMk cId="1345447366" sldId="378"/>
            <ac:spMk id="8" creationId="{334967F5-DE3B-0479-A4A9-ADB49C833604}"/>
          </ac:spMkLst>
        </pc:spChg>
        <pc:spChg chg="mod">
          <ac:chgData name="Michelle Hanekom" userId="67cbca80-6ef7-49d8-a5d9-10a7b0350dd9" providerId="ADAL" clId="{36529F5C-ECF6-41EF-B55B-8EC13760AF7C}" dt="2022-07-19T14:37:58.107" v="182"/>
          <ac:spMkLst>
            <pc:docMk/>
            <pc:sldMk cId="1345447366" sldId="378"/>
            <ac:spMk id="10" creationId="{907D1F3B-31C6-AA4B-F40E-A2E70EACD56E}"/>
          </ac:spMkLst>
        </pc:spChg>
        <pc:spChg chg="mod">
          <ac:chgData name="Michelle Hanekom" userId="67cbca80-6ef7-49d8-a5d9-10a7b0350dd9" providerId="ADAL" clId="{36529F5C-ECF6-41EF-B55B-8EC13760AF7C}" dt="2022-07-19T14:37:58.107" v="182"/>
          <ac:spMkLst>
            <pc:docMk/>
            <pc:sldMk cId="1345447366" sldId="378"/>
            <ac:spMk id="11" creationId="{224BA214-64C6-6853-F377-B59452BFBBC1}"/>
          </ac:spMkLst>
        </pc:spChg>
        <pc:spChg chg="mod">
          <ac:chgData name="Michelle Hanekom" userId="67cbca80-6ef7-49d8-a5d9-10a7b0350dd9" providerId="ADAL" clId="{36529F5C-ECF6-41EF-B55B-8EC13760AF7C}" dt="2022-07-19T14:37:58.107" v="182"/>
          <ac:spMkLst>
            <pc:docMk/>
            <pc:sldMk cId="1345447366" sldId="378"/>
            <ac:spMk id="12" creationId="{5E017E91-CC18-4344-A0AB-7E3EDD8F0361}"/>
          </ac:spMkLst>
        </pc:spChg>
        <pc:spChg chg="mod">
          <ac:chgData name="Michelle Hanekom" userId="67cbca80-6ef7-49d8-a5d9-10a7b0350dd9" providerId="ADAL" clId="{36529F5C-ECF6-41EF-B55B-8EC13760AF7C}" dt="2022-07-19T14:37:58.107" v="182"/>
          <ac:spMkLst>
            <pc:docMk/>
            <pc:sldMk cId="1345447366" sldId="378"/>
            <ac:spMk id="13" creationId="{E3EE5B48-BD41-1CD1-6B68-4FCC629881E3}"/>
          </ac:spMkLst>
        </pc:spChg>
        <pc:spChg chg="mod">
          <ac:chgData name="Michelle Hanekom" userId="67cbca80-6ef7-49d8-a5d9-10a7b0350dd9" providerId="ADAL" clId="{36529F5C-ECF6-41EF-B55B-8EC13760AF7C}" dt="2022-07-19T14:37:58.107" v="182"/>
          <ac:spMkLst>
            <pc:docMk/>
            <pc:sldMk cId="1345447366" sldId="378"/>
            <ac:spMk id="14" creationId="{7BA59EAE-92EF-8755-A06B-FF0BAC759ED0}"/>
          </ac:spMkLst>
        </pc:spChg>
        <pc:spChg chg="mod">
          <ac:chgData name="Michelle Hanekom" userId="67cbca80-6ef7-49d8-a5d9-10a7b0350dd9" providerId="ADAL" clId="{36529F5C-ECF6-41EF-B55B-8EC13760AF7C}" dt="2022-07-19T14:37:58.107" v="182"/>
          <ac:spMkLst>
            <pc:docMk/>
            <pc:sldMk cId="1345447366" sldId="378"/>
            <ac:spMk id="15" creationId="{9788179B-2A99-6BD1-890C-B21286399E90}"/>
          </ac:spMkLst>
        </pc:spChg>
        <pc:spChg chg="mod">
          <ac:chgData name="Michelle Hanekom" userId="67cbca80-6ef7-49d8-a5d9-10a7b0350dd9" providerId="ADAL" clId="{36529F5C-ECF6-41EF-B55B-8EC13760AF7C}" dt="2022-07-19T14:37:58.107" v="182"/>
          <ac:spMkLst>
            <pc:docMk/>
            <pc:sldMk cId="1345447366" sldId="378"/>
            <ac:spMk id="16" creationId="{CF559B0C-11AA-21F0-5FB2-0DEF4A36FBB9}"/>
          </ac:spMkLst>
        </pc:spChg>
        <pc:spChg chg="mod">
          <ac:chgData name="Michelle Hanekom" userId="67cbca80-6ef7-49d8-a5d9-10a7b0350dd9" providerId="ADAL" clId="{36529F5C-ECF6-41EF-B55B-8EC13760AF7C}" dt="2022-07-19T14:37:58.107" v="182"/>
          <ac:spMkLst>
            <pc:docMk/>
            <pc:sldMk cId="1345447366" sldId="378"/>
            <ac:spMk id="17" creationId="{B6D54C17-6FCA-A8C1-7FEE-328360AB481C}"/>
          </ac:spMkLst>
        </pc:spChg>
        <pc:spChg chg="mod">
          <ac:chgData name="Michelle Hanekom" userId="67cbca80-6ef7-49d8-a5d9-10a7b0350dd9" providerId="ADAL" clId="{36529F5C-ECF6-41EF-B55B-8EC13760AF7C}" dt="2022-07-19T14:37:58.107" v="182"/>
          <ac:spMkLst>
            <pc:docMk/>
            <pc:sldMk cId="1345447366" sldId="378"/>
            <ac:spMk id="18" creationId="{46BD6924-A21C-DE85-8A69-44BBF2738998}"/>
          </ac:spMkLst>
        </pc:spChg>
        <pc:spChg chg="mod">
          <ac:chgData name="Michelle Hanekom" userId="67cbca80-6ef7-49d8-a5d9-10a7b0350dd9" providerId="ADAL" clId="{36529F5C-ECF6-41EF-B55B-8EC13760AF7C}" dt="2022-07-19T14:37:58.107" v="182"/>
          <ac:spMkLst>
            <pc:docMk/>
            <pc:sldMk cId="1345447366" sldId="378"/>
            <ac:spMk id="19" creationId="{0C8E5ECA-D3C3-31EA-23D8-C30494C4319C}"/>
          </ac:spMkLst>
        </pc:spChg>
        <pc:spChg chg="mod">
          <ac:chgData name="Michelle Hanekom" userId="67cbca80-6ef7-49d8-a5d9-10a7b0350dd9" providerId="ADAL" clId="{36529F5C-ECF6-41EF-B55B-8EC13760AF7C}" dt="2022-07-19T14:37:58.107" v="182"/>
          <ac:spMkLst>
            <pc:docMk/>
            <pc:sldMk cId="1345447366" sldId="378"/>
            <ac:spMk id="20" creationId="{56A6CFB4-B117-2EB0-8599-B6295EC8D8FB}"/>
          </ac:spMkLst>
        </pc:spChg>
        <pc:spChg chg="mod">
          <ac:chgData name="Michelle Hanekom" userId="67cbca80-6ef7-49d8-a5d9-10a7b0350dd9" providerId="ADAL" clId="{36529F5C-ECF6-41EF-B55B-8EC13760AF7C}" dt="2022-07-19T14:37:58.107" v="182"/>
          <ac:spMkLst>
            <pc:docMk/>
            <pc:sldMk cId="1345447366" sldId="378"/>
            <ac:spMk id="21" creationId="{FF572D36-CFC2-A4B6-AA32-809EF00DA91B}"/>
          </ac:spMkLst>
        </pc:spChg>
        <pc:spChg chg="mod">
          <ac:chgData name="Michelle Hanekom" userId="67cbca80-6ef7-49d8-a5d9-10a7b0350dd9" providerId="ADAL" clId="{36529F5C-ECF6-41EF-B55B-8EC13760AF7C}" dt="2022-07-19T14:37:58.107" v="182"/>
          <ac:spMkLst>
            <pc:docMk/>
            <pc:sldMk cId="1345447366" sldId="378"/>
            <ac:spMk id="22" creationId="{01EA7BC2-2FF4-D840-79FC-7101C089556E}"/>
          </ac:spMkLst>
        </pc:spChg>
        <pc:spChg chg="mod">
          <ac:chgData name="Michelle Hanekom" userId="67cbca80-6ef7-49d8-a5d9-10a7b0350dd9" providerId="ADAL" clId="{36529F5C-ECF6-41EF-B55B-8EC13760AF7C}" dt="2022-07-19T14:37:58.107" v="182"/>
          <ac:spMkLst>
            <pc:docMk/>
            <pc:sldMk cId="1345447366" sldId="378"/>
            <ac:spMk id="23" creationId="{6F34350A-463A-3540-B717-0D2B28C34BBB}"/>
          </ac:spMkLst>
        </pc:spChg>
        <pc:spChg chg="mod">
          <ac:chgData name="Michelle Hanekom" userId="67cbca80-6ef7-49d8-a5d9-10a7b0350dd9" providerId="ADAL" clId="{36529F5C-ECF6-41EF-B55B-8EC13760AF7C}" dt="2022-07-19T14:37:58.107" v="182"/>
          <ac:spMkLst>
            <pc:docMk/>
            <pc:sldMk cId="1345447366" sldId="378"/>
            <ac:spMk id="24" creationId="{6C0B6F89-CEEF-59A6-AACC-DE8D8311F096}"/>
          </ac:spMkLst>
        </pc:spChg>
        <pc:spChg chg="mod">
          <ac:chgData name="Michelle Hanekom" userId="67cbca80-6ef7-49d8-a5d9-10a7b0350dd9" providerId="ADAL" clId="{36529F5C-ECF6-41EF-B55B-8EC13760AF7C}" dt="2022-07-19T14:37:58.107" v="182"/>
          <ac:spMkLst>
            <pc:docMk/>
            <pc:sldMk cId="1345447366" sldId="378"/>
            <ac:spMk id="25" creationId="{6AB7A065-2B54-3137-0636-C873657A002B}"/>
          </ac:spMkLst>
        </pc:spChg>
        <pc:spChg chg="mod">
          <ac:chgData name="Michelle Hanekom" userId="67cbca80-6ef7-49d8-a5d9-10a7b0350dd9" providerId="ADAL" clId="{36529F5C-ECF6-41EF-B55B-8EC13760AF7C}" dt="2022-07-19T14:37:58.107" v="182"/>
          <ac:spMkLst>
            <pc:docMk/>
            <pc:sldMk cId="1345447366" sldId="378"/>
            <ac:spMk id="26" creationId="{63E29CCB-8529-E3DD-7E07-2C58CED6F0E4}"/>
          </ac:spMkLst>
        </pc:spChg>
        <pc:spChg chg="mod">
          <ac:chgData name="Michelle Hanekom" userId="67cbca80-6ef7-49d8-a5d9-10a7b0350dd9" providerId="ADAL" clId="{36529F5C-ECF6-41EF-B55B-8EC13760AF7C}" dt="2022-07-19T14:37:58.107" v="182"/>
          <ac:spMkLst>
            <pc:docMk/>
            <pc:sldMk cId="1345447366" sldId="378"/>
            <ac:spMk id="27" creationId="{826E95EC-6C43-7E02-E820-271F90FEE35B}"/>
          </ac:spMkLst>
        </pc:spChg>
        <pc:spChg chg="mod">
          <ac:chgData name="Michelle Hanekom" userId="67cbca80-6ef7-49d8-a5d9-10a7b0350dd9" providerId="ADAL" clId="{36529F5C-ECF6-41EF-B55B-8EC13760AF7C}" dt="2022-07-19T14:37:58.107" v="182"/>
          <ac:spMkLst>
            <pc:docMk/>
            <pc:sldMk cId="1345447366" sldId="378"/>
            <ac:spMk id="28" creationId="{F37D7430-5ED0-929B-84F0-7DD950C5D570}"/>
          </ac:spMkLst>
        </pc:spChg>
        <pc:spChg chg="mod">
          <ac:chgData name="Michelle Hanekom" userId="67cbca80-6ef7-49d8-a5d9-10a7b0350dd9" providerId="ADAL" clId="{36529F5C-ECF6-41EF-B55B-8EC13760AF7C}" dt="2022-07-19T14:37:58.107" v="182"/>
          <ac:spMkLst>
            <pc:docMk/>
            <pc:sldMk cId="1345447366" sldId="378"/>
            <ac:spMk id="29" creationId="{5F030835-049C-4B3A-11C4-2B5F84B84981}"/>
          </ac:spMkLst>
        </pc:spChg>
        <pc:spChg chg="mod">
          <ac:chgData name="Michelle Hanekom" userId="67cbca80-6ef7-49d8-a5d9-10a7b0350dd9" providerId="ADAL" clId="{36529F5C-ECF6-41EF-B55B-8EC13760AF7C}" dt="2022-07-19T14:37:58.107" v="182"/>
          <ac:spMkLst>
            <pc:docMk/>
            <pc:sldMk cId="1345447366" sldId="378"/>
            <ac:spMk id="30" creationId="{BABF8CE2-B1B1-792D-343F-3F55FB9DE62C}"/>
          </ac:spMkLst>
        </pc:spChg>
        <pc:spChg chg="mod">
          <ac:chgData name="Michelle Hanekom" userId="67cbca80-6ef7-49d8-a5d9-10a7b0350dd9" providerId="ADAL" clId="{36529F5C-ECF6-41EF-B55B-8EC13760AF7C}" dt="2022-07-19T14:37:58.107" v="182"/>
          <ac:spMkLst>
            <pc:docMk/>
            <pc:sldMk cId="1345447366" sldId="378"/>
            <ac:spMk id="31" creationId="{12981B8C-C44C-C4BE-5043-8FB12099249A}"/>
          </ac:spMkLst>
        </pc:spChg>
        <pc:spChg chg="mod">
          <ac:chgData name="Michelle Hanekom" userId="67cbca80-6ef7-49d8-a5d9-10a7b0350dd9" providerId="ADAL" clId="{36529F5C-ECF6-41EF-B55B-8EC13760AF7C}" dt="2022-07-19T14:37:58.107" v="182"/>
          <ac:spMkLst>
            <pc:docMk/>
            <pc:sldMk cId="1345447366" sldId="378"/>
            <ac:spMk id="32" creationId="{52726E4E-7609-5778-31CA-F170A63E1F8B}"/>
          </ac:spMkLst>
        </pc:spChg>
        <pc:spChg chg="mod">
          <ac:chgData name="Michelle Hanekom" userId="67cbca80-6ef7-49d8-a5d9-10a7b0350dd9" providerId="ADAL" clId="{36529F5C-ECF6-41EF-B55B-8EC13760AF7C}" dt="2022-07-19T14:37:58.107" v="182"/>
          <ac:spMkLst>
            <pc:docMk/>
            <pc:sldMk cId="1345447366" sldId="378"/>
            <ac:spMk id="33" creationId="{55CC5E82-591D-73E5-E76D-A56EB0E3C788}"/>
          </ac:spMkLst>
        </pc:spChg>
        <pc:spChg chg="mod">
          <ac:chgData name="Michelle Hanekom" userId="67cbca80-6ef7-49d8-a5d9-10a7b0350dd9" providerId="ADAL" clId="{36529F5C-ECF6-41EF-B55B-8EC13760AF7C}" dt="2022-07-19T14:37:58.107" v="182"/>
          <ac:spMkLst>
            <pc:docMk/>
            <pc:sldMk cId="1345447366" sldId="378"/>
            <ac:spMk id="34" creationId="{5F468F5E-F2E0-86D2-DB96-2846F199D241}"/>
          </ac:spMkLst>
        </pc:spChg>
        <pc:spChg chg="mod">
          <ac:chgData name="Michelle Hanekom" userId="67cbca80-6ef7-49d8-a5d9-10a7b0350dd9" providerId="ADAL" clId="{36529F5C-ECF6-41EF-B55B-8EC13760AF7C}" dt="2022-07-19T14:37:58.107" v="182"/>
          <ac:spMkLst>
            <pc:docMk/>
            <pc:sldMk cId="1345447366" sldId="378"/>
            <ac:spMk id="35" creationId="{04B98024-4277-F536-9C0E-4F70642C76B4}"/>
          </ac:spMkLst>
        </pc:spChg>
        <pc:spChg chg="mod">
          <ac:chgData name="Michelle Hanekom" userId="67cbca80-6ef7-49d8-a5d9-10a7b0350dd9" providerId="ADAL" clId="{36529F5C-ECF6-41EF-B55B-8EC13760AF7C}" dt="2022-07-19T14:37:58.107" v="182"/>
          <ac:spMkLst>
            <pc:docMk/>
            <pc:sldMk cId="1345447366" sldId="378"/>
            <ac:spMk id="36" creationId="{485E8D03-8BEF-C5D8-D086-AA5813F802A3}"/>
          </ac:spMkLst>
        </pc:spChg>
        <pc:spChg chg="mod">
          <ac:chgData name="Michelle Hanekom" userId="67cbca80-6ef7-49d8-a5d9-10a7b0350dd9" providerId="ADAL" clId="{36529F5C-ECF6-41EF-B55B-8EC13760AF7C}" dt="2022-07-19T14:37:58.107" v="182"/>
          <ac:spMkLst>
            <pc:docMk/>
            <pc:sldMk cId="1345447366" sldId="378"/>
            <ac:spMk id="37" creationId="{72A8B647-28BE-F9C9-E6B3-9853ABA55813}"/>
          </ac:spMkLst>
        </pc:spChg>
        <pc:spChg chg="mod">
          <ac:chgData name="Michelle Hanekom" userId="67cbca80-6ef7-49d8-a5d9-10a7b0350dd9" providerId="ADAL" clId="{36529F5C-ECF6-41EF-B55B-8EC13760AF7C}" dt="2022-07-19T14:37:58.107" v="182"/>
          <ac:spMkLst>
            <pc:docMk/>
            <pc:sldMk cId="1345447366" sldId="378"/>
            <ac:spMk id="38" creationId="{5DF66042-3624-838E-13E3-407C6F5EA7C8}"/>
          </ac:spMkLst>
        </pc:spChg>
        <pc:spChg chg="mod">
          <ac:chgData name="Michelle Hanekom" userId="67cbca80-6ef7-49d8-a5d9-10a7b0350dd9" providerId="ADAL" clId="{36529F5C-ECF6-41EF-B55B-8EC13760AF7C}" dt="2022-07-19T14:37:58.107" v="182"/>
          <ac:spMkLst>
            <pc:docMk/>
            <pc:sldMk cId="1345447366" sldId="378"/>
            <ac:spMk id="39" creationId="{8F7784CF-AE0C-ED5C-29EE-5678BF9B6ACC}"/>
          </ac:spMkLst>
        </pc:spChg>
        <pc:spChg chg="mod">
          <ac:chgData name="Michelle Hanekom" userId="67cbca80-6ef7-49d8-a5d9-10a7b0350dd9" providerId="ADAL" clId="{36529F5C-ECF6-41EF-B55B-8EC13760AF7C}" dt="2022-07-19T14:37:58.107" v="182"/>
          <ac:spMkLst>
            <pc:docMk/>
            <pc:sldMk cId="1345447366" sldId="378"/>
            <ac:spMk id="40" creationId="{CA4BFF13-F9F7-F424-00D1-AB1082CFECC1}"/>
          </ac:spMkLst>
        </pc:spChg>
        <pc:spChg chg="mod">
          <ac:chgData name="Michelle Hanekom" userId="67cbca80-6ef7-49d8-a5d9-10a7b0350dd9" providerId="ADAL" clId="{36529F5C-ECF6-41EF-B55B-8EC13760AF7C}" dt="2022-07-19T14:37:58.107" v="182"/>
          <ac:spMkLst>
            <pc:docMk/>
            <pc:sldMk cId="1345447366" sldId="378"/>
            <ac:spMk id="41" creationId="{DDB49DAA-AAB4-8AF2-A4F7-C855E1319579}"/>
          </ac:spMkLst>
        </pc:spChg>
        <pc:spChg chg="mod">
          <ac:chgData name="Michelle Hanekom" userId="67cbca80-6ef7-49d8-a5d9-10a7b0350dd9" providerId="ADAL" clId="{36529F5C-ECF6-41EF-B55B-8EC13760AF7C}" dt="2022-07-19T14:37:58.107" v="182"/>
          <ac:spMkLst>
            <pc:docMk/>
            <pc:sldMk cId="1345447366" sldId="378"/>
            <ac:spMk id="42" creationId="{9CE17B7E-A869-B34F-B877-6335BE44B8CE}"/>
          </ac:spMkLst>
        </pc:spChg>
        <pc:spChg chg="mod">
          <ac:chgData name="Michelle Hanekom" userId="67cbca80-6ef7-49d8-a5d9-10a7b0350dd9" providerId="ADAL" clId="{36529F5C-ECF6-41EF-B55B-8EC13760AF7C}" dt="2022-07-19T14:37:58.107" v="182"/>
          <ac:spMkLst>
            <pc:docMk/>
            <pc:sldMk cId="1345447366" sldId="378"/>
            <ac:spMk id="43" creationId="{77FA9EAD-A92C-EA1E-5948-D682354A95C9}"/>
          </ac:spMkLst>
        </pc:spChg>
        <pc:spChg chg="mod">
          <ac:chgData name="Michelle Hanekom" userId="67cbca80-6ef7-49d8-a5d9-10a7b0350dd9" providerId="ADAL" clId="{36529F5C-ECF6-41EF-B55B-8EC13760AF7C}" dt="2022-07-19T14:37:58.107" v="182"/>
          <ac:spMkLst>
            <pc:docMk/>
            <pc:sldMk cId="1345447366" sldId="378"/>
            <ac:spMk id="44" creationId="{5FAB01B6-0E4D-9B4C-41E6-3377BFCA4666}"/>
          </ac:spMkLst>
        </pc:spChg>
        <pc:spChg chg="mod">
          <ac:chgData name="Michelle Hanekom" userId="67cbca80-6ef7-49d8-a5d9-10a7b0350dd9" providerId="ADAL" clId="{36529F5C-ECF6-41EF-B55B-8EC13760AF7C}" dt="2022-07-19T14:37:58.107" v="182"/>
          <ac:spMkLst>
            <pc:docMk/>
            <pc:sldMk cId="1345447366" sldId="378"/>
            <ac:spMk id="45" creationId="{5D28113A-9306-B7D1-D81E-07563CFEDC81}"/>
          </ac:spMkLst>
        </pc:spChg>
        <pc:spChg chg="mod">
          <ac:chgData name="Michelle Hanekom" userId="67cbca80-6ef7-49d8-a5d9-10a7b0350dd9" providerId="ADAL" clId="{36529F5C-ECF6-41EF-B55B-8EC13760AF7C}" dt="2022-07-19T14:37:58.107" v="182"/>
          <ac:spMkLst>
            <pc:docMk/>
            <pc:sldMk cId="1345447366" sldId="378"/>
            <ac:spMk id="46" creationId="{6E972A7F-8BAD-5302-6CF2-62FFAACF3FF8}"/>
          </ac:spMkLst>
        </pc:spChg>
        <pc:spChg chg="mod">
          <ac:chgData name="Michelle Hanekom" userId="67cbca80-6ef7-49d8-a5d9-10a7b0350dd9" providerId="ADAL" clId="{36529F5C-ECF6-41EF-B55B-8EC13760AF7C}" dt="2022-07-19T14:37:58.107" v="182"/>
          <ac:spMkLst>
            <pc:docMk/>
            <pc:sldMk cId="1345447366" sldId="378"/>
            <ac:spMk id="47" creationId="{2ADFEFCE-0E5B-F735-B016-00410DD0D08F}"/>
          </ac:spMkLst>
        </pc:spChg>
        <pc:spChg chg="mod">
          <ac:chgData name="Michelle Hanekom" userId="67cbca80-6ef7-49d8-a5d9-10a7b0350dd9" providerId="ADAL" clId="{36529F5C-ECF6-41EF-B55B-8EC13760AF7C}" dt="2022-07-19T14:37:58.107" v="182"/>
          <ac:spMkLst>
            <pc:docMk/>
            <pc:sldMk cId="1345447366" sldId="378"/>
            <ac:spMk id="48" creationId="{4303898C-87CE-3DB0-CAB0-BE2D68E0773D}"/>
          </ac:spMkLst>
        </pc:spChg>
        <pc:spChg chg="mod">
          <ac:chgData name="Michelle Hanekom" userId="67cbca80-6ef7-49d8-a5d9-10a7b0350dd9" providerId="ADAL" clId="{36529F5C-ECF6-41EF-B55B-8EC13760AF7C}" dt="2022-07-19T14:37:58.107" v="182"/>
          <ac:spMkLst>
            <pc:docMk/>
            <pc:sldMk cId="1345447366" sldId="378"/>
            <ac:spMk id="49" creationId="{657F04E0-65F8-06E5-18FA-623E2D90ACD8}"/>
          </ac:spMkLst>
        </pc:spChg>
        <pc:spChg chg="mod">
          <ac:chgData name="Michelle Hanekom" userId="67cbca80-6ef7-49d8-a5d9-10a7b0350dd9" providerId="ADAL" clId="{36529F5C-ECF6-41EF-B55B-8EC13760AF7C}" dt="2022-07-19T14:37:58.107" v="182"/>
          <ac:spMkLst>
            <pc:docMk/>
            <pc:sldMk cId="1345447366" sldId="378"/>
            <ac:spMk id="50" creationId="{F7282DCF-ECD4-C69E-29D7-F47392695BED}"/>
          </ac:spMkLst>
        </pc:spChg>
        <pc:spChg chg="mod">
          <ac:chgData name="Michelle Hanekom" userId="67cbca80-6ef7-49d8-a5d9-10a7b0350dd9" providerId="ADAL" clId="{36529F5C-ECF6-41EF-B55B-8EC13760AF7C}" dt="2022-07-19T14:37:58.107" v="182"/>
          <ac:spMkLst>
            <pc:docMk/>
            <pc:sldMk cId="1345447366" sldId="378"/>
            <ac:spMk id="51" creationId="{863A36C2-2797-9ECE-B422-1DC639F3FE9F}"/>
          </ac:spMkLst>
        </pc:spChg>
        <pc:spChg chg="mod">
          <ac:chgData name="Michelle Hanekom" userId="67cbca80-6ef7-49d8-a5d9-10a7b0350dd9" providerId="ADAL" clId="{36529F5C-ECF6-41EF-B55B-8EC13760AF7C}" dt="2022-07-19T14:37:58.107" v="182"/>
          <ac:spMkLst>
            <pc:docMk/>
            <pc:sldMk cId="1345447366" sldId="378"/>
            <ac:spMk id="52" creationId="{D99191E2-D76B-229F-3B64-BBC8024AD68E}"/>
          </ac:spMkLst>
        </pc:spChg>
        <pc:spChg chg="mod">
          <ac:chgData name="Michelle Hanekom" userId="67cbca80-6ef7-49d8-a5d9-10a7b0350dd9" providerId="ADAL" clId="{36529F5C-ECF6-41EF-B55B-8EC13760AF7C}" dt="2022-07-19T14:37:58.107" v="182"/>
          <ac:spMkLst>
            <pc:docMk/>
            <pc:sldMk cId="1345447366" sldId="378"/>
            <ac:spMk id="53" creationId="{A619362C-100D-FD47-D2BC-0710617D4C1D}"/>
          </ac:spMkLst>
        </pc:spChg>
        <pc:spChg chg="mod">
          <ac:chgData name="Michelle Hanekom" userId="67cbca80-6ef7-49d8-a5d9-10a7b0350dd9" providerId="ADAL" clId="{36529F5C-ECF6-41EF-B55B-8EC13760AF7C}" dt="2022-07-19T14:37:58.107" v="182"/>
          <ac:spMkLst>
            <pc:docMk/>
            <pc:sldMk cId="1345447366" sldId="378"/>
            <ac:spMk id="54" creationId="{51876B9D-F824-A9AF-9725-3772975F55AD}"/>
          </ac:spMkLst>
        </pc:spChg>
        <pc:spChg chg="mod">
          <ac:chgData name="Michelle Hanekom" userId="67cbca80-6ef7-49d8-a5d9-10a7b0350dd9" providerId="ADAL" clId="{36529F5C-ECF6-41EF-B55B-8EC13760AF7C}" dt="2022-07-19T14:37:58.107" v="182"/>
          <ac:spMkLst>
            <pc:docMk/>
            <pc:sldMk cId="1345447366" sldId="378"/>
            <ac:spMk id="55" creationId="{A5B4C024-EBAE-6E2A-97A0-1C274DB35D41}"/>
          </ac:spMkLst>
        </pc:spChg>
        <pc:spChg chg="mod">
          <ac:chgData name="Michelle Hanekom" userId="67cbca80-6ef7-49d8-a5d9-10a7b0350dd9" providerId="ADAL" clId="{36529F5C-ECF6-41EF-B55B-8EC13760AF7C}" dt="2022-07-19T14:37:58.107" v="182"/>
          <ac:spMkLst>
            <pc:docMk/>
            <pc:sldMk cId="1345447366" sldId="378"/>
            <ac:spMk id="56" creationId="{89986421-7B09-03A8-FBF4-DCC4BE56207D}"/>
          </ac:spMkLst>
        </pc:spChg>
        <pc:spChg chg="mod">
          <ac:chgData name="Michelle Hanekom" userId="67cbca80-6ef7-49d8-a5d9-10a7b0350dd9" providerId="ADAL" clId="{36529F5C-ECF6-41EF-B55B-8EC13760AF7C}" dt="2022-07-19T14:37:58.107" v="182"/>
          <ac:spMkLst>
            <pc:docMk/>
            <pc:sldMk cId="1345447366" sldId="378"/>
            <ac:spMk id="57" creationId="{C97D605B-4158-FCC8-725D-1504962DDE6E}"/>
          </ac:spMkLst>
        </pc:spChg>
        <pc:spChg chg="mod">
          <ac:chgData name="Michelle Hanekom" userId="67cbca80-6ef7-49d8-a5d9-10a7b0350dd9" providerId="ADAL" clId="{36529F5C-ECF6-41EF-B55B-8EC13760AF7C}" dt="2022-07-19T14:37:58.107" v="182"/>
          <ac:spMkLst>
            <pc:docMk/>
            <pc:sldMk cId="1345447366" sldId="378"/>
            <ac:spMk id="58" creationId="{CABBDD3E-59C5-7ED3-A41A-5C584350784B}"/>
          </ac:spMkLst>
        </pc:spChg>
        <pc:spChg chg="mod">
          <ac:chgData name="Michelle Hanekom" userId="67cbca80-6ef7-49d8-a5d9-10a7b0350dd9" providerId="ADAL" clId="{36529F5C-ECF6-41EF-B55B-8EC13760AF7C}" dt="2022-07-19T14:37:58.107" v="182"/>
          <ac:spMkLst>
            <pc:docMk/>
            <pc:sldMk cId="1345447366" sldId="378"/>
            <ac:spMk id="59" creationId="{A26F7E4C-C176-7E73-3EF1-9F77A6E2497E}"/>
          </ac:spMkLst>
        </pc:spChg>
        <pc:spChg chg="mod">
          <ac:chgData name="Michelle Hanekom" userId="67cbca80-6ef7-49d8-a5d9-10a7b0350dd9" providerId="ADAL" clId="{36529F5C-ECF6-41EF-B55B-8EC13760AF7C}" dt="2022-07-19T14:37:58.107" v="182"/>
          <ac:spMkLst>
            <pc:docMk/>
            <pc:sldMk cId="1345447366" sldId="378"/>
            <ac:spMk id="60" creationId="{1F7E565E-4D1E-B547-60F9-774D2A66C53E}"/>
          </ac:spMkLst>
        </pc:spChg>
        <pc:spChg chg="mod">
          <ac:chgData name="Michelle Hanekom" userId="67cbca80-6ef7-49d8-a5d9-10a7b0350dd9" providerId="ADAL" clId="{36529F5C-ECF6-41EF-B55B-8EC13760AF7C}" dt="2022-07-19T14:37:58.107" v="182"/>
          <ac:spMkLst>
            <pc:docMk/>
            <pc:sldMk cId="1345447366" sldId="378"/>
            <ac:spMk id="61" creationId="{0B6C290C-6068-86A3-DBA6-54004B36FFB6}"/>
          </ac:spMkLst>
        </pc:spChg>
        <pc:spChg chg="mod">
          <ac:chgData name="Michelle Hanekom" userId="67cbca80-6ef7-49d8-a5d9-10a7b0350dd9" providerId="ADAL" clId="{36529F5C-ECF6-41EF-B55B-8EC13760AF7C}" dt="2022-07-19T14:37:58.107" v="182"/>
          <ac:spMkLst>
            <pc:docMk/>
            <pc:sldMk cId="1345447366" sldId="378"/>
            <ac:spMk id="62" creationId="{7159C44D-4C53-2C81-2929-955EA49BC1D1}"/>
          </ac:spMkLst>
        </pc:spChg>
        <pc:spChg chg="mod">
          <ac:chgData name="Michelle Hanekom" userId="67cbca80-6ef7-49d8-a5d9-10a7b0350dd9" providerId="ADAL" clId="{36529F5C-ECF6-41EF-B55B-8EC13760AF7C}" dt="2022-07-19T14:37:58.107" v="182"/>
          <ac:spMkLst>
            <pc:docMk/>
            <pc:sldMk cId="1345447366" sldId="378"/>
            <ac:spMk id="63" creationId="{B3A57814-00F8-CD64-F7B4-FFD6D12F8DE1}"/>
          </ac:spMkLst>
        </pc:spChg>
        <pc:spChg chg="mod">
          <ac:chgData name="Michelle Hanekom" userId="67cbca80-6ef7-49d8-a5d9-10a7b0350dd9" providerId="ADAL" clId="{36529F5C-ECF6-41EF-B55B-8EC13760AF7C}" dt="2022-07-19T14:37:58.107" v="182"/>
          <ac:spMkLst>
            <pc:docMk/>
            <pc:sldMk cId="1345447366" sldId="378"/>
            <ac:spMk id="64" creationId="{BD60ADDF-8520-21E9-D9FE-1A66BF6797B0}"/>
          </ac:spMkLst>
        </pc:spChg>
        <pc:spChg chg="mod">
          <ac:chgData name="Michelle Hanekom" userId="67cbca80-6ef7-49d8-a5d9-10a7b0350dd9" providerId="ADAL" clId="{36529F5C-ECF6-41EF-B55B-8EC13760AF7C}" dt="2022-07-19T14:37:58.107" v="182"/>
          <ac:spMkLst>
            <pc:docMk/>
            <pc:sldMk cId="1345447366" sldId="378"/>
            <ac:spMk id="65" creationId="{5059BDA6-6CA2-CE5F-0A38-50BB5173B803}"/>
          </ac:spMkLst>
        </pc:spChg>
        <pc:spChg chg="mod">
          <ac:chgData name="Michelle Hanekom" userId="67cbca80-6ef7-49d8-a5d9-10a7b0350dd9" providerId="ADAL" clId="{36529F5C-ECF6-41EF-B55B-8EC13760AF7C}" dt="2022-07-19T14:37:58.107" v="182"/>
          <ac:spMkLst>
            <pc:docMk/>
            <pc:sldMk cId="1345447366" sldId="378"/>
            <ac:spMk id="66" creationId="{F5C71254-5766-88A1-A90B-D6E6A9ACDEF6}"/>
          </ac:spMkLst>
        </pc:spChg>
        <pc:spChg chg="mod">
          <ac:chgData name="Michelle Hanekom" userId="67cbca80-6ef7-49d8-a5d9-10a7b0350dd9" providerId="ADAL" clId="{36529F5C-ECF6-41EF-B55B-8EC13760AF7C}" dt="2022-07-19T14:37:58.107" v="182"/>
          <ac:spMkLst>
            <pc:docMk/>
            <pc:sldMk cId="1345447366" sldId="378"/>
            <ac:spMk id="67" creationId="{A7548E3F-E9FD-24D4-30E2-4794071ED11B}"/>
          </ac:spMkLst>
        </pc:spChg>
        <pc:spChg chg="mod">
          <ac:chgData name="Michelle Hanekom" userId="67cbca80-6ef7-49d8-a5d9-10a7b0350dd9" providerId="ADAL" clId="{36529F5C-ECF6-41EF-B55B-8EC13760AF7C}" dt="2022-07-19T14:37:58.107" v="182"/>
          <ac:spMkLst>
            <pc:docMk/>
            <pc:sldMk cId="1345447366" sldId="378"/>
            <ac:spMk id="68" creationId="{2702C7E5-5F5A-01D2-E1DC-BF4272894FA2}"/>
          </ac:spMkLst>
        </pc:spChg>
        <pc:spChg chg="mod">
          <ac:chgData name="Michelle Hanekom" userId="67cbca80-6ef7-49d8-a5d9-10a7b0350dd9" providerId="ADAL" clId="{36529F5C-ECF6-41EF-B55B-8EC13760AF7C}" dt="2022-07-19T14:37:58.107" v="182"/>
          <ac:spMkLst>
            <pc:docMk/>
            <pc:sldMk cId="1345447366" sldId="378"/>
            <ac:spMk id="69" creationId="{CB250E44-4E16-BE31-AFF3-8CA5904C667C}"/>
          </ac:spMkLst>
        </pc:spChg>
        <pc:spChg chg="mod">
          <ac:chgData name="Michelle Hanekom" userId="67cbca80-6ef7-49d8-a5d9-10a7b0350dd9" providerId="ADAL" clId="{36529F5C-ECF6-41EF-B55B-8EC13760AF7C}" dt="2022-07-19T14:37:58.107" v="182"/>
          <ac:spMkLst>
            <pc:docMk/>
            <pc:sldMk cId="1345447366" sldId="378"/>
            <ac:spMk id="70" creationId="{C95581C4-93EA-07CC-3CC6-B52C3769DDD7}"/>
          </ac:spMkLst>
        </pc:spChg>
        <pc:spChg chg="mod">
          <ac:chgData name="Michelle Hanekom" userId="67cbca80-6ef7-49d8-a5d9-10a7b0350dd9" providerId="ADAL" clId="{36529F5C-ECF6-41EF-B55B-8EC13760AF7C}" dt="2022-07-19T14:37:58.107" v="182"/>
          <ac:spMkLst>
            <pc:docMk/>
            <pc:sldMk cId="1345447366" sldId="378"/>
            <ac:spMk id="71" creationId="{0D4C01E8-3925-30D1-470F-587EA1FCB0EE}"/>
          </ac:spMkLst>
        </pc:spChg>
        <pc:spChg chg="mod">
          <ac:chgData name="Michelle Hanekom" userId="67cbca80-6ef7-49d8-a5d9-10a7b0350dd9" providerId="ADAL" clId="{36529F5C-ECF6-41EF-B55B-8EC13760AF7C}" dt="2022-07-19T14:37:58.107" v="182"/>
          <ac:spMkLst>
            <pc:docMk/>
            <pc:sldMk cId="1345447366" sldId="378"/>
            <ac:spMk id="72" creationId="{081CF93C-B3AA-2728-4DE5-152B3690158C}"/>
          </ac:spMkLst>
        </pc:spChg>
        <pc:spChg chg="mod">
          <ac:chgData name="Michelle Hanekom" userId="67cbca80-6ef7-49d8-a5d9-10a7b0350dd9" providerId="ADAL" clId="{36529F5C-ECF6-41EF-B55B-8EC13760AF7C}" dt="2022-07-19T14:37:58.107" v="182"/>
          <ac:spMkLst>
            <pc:docMk/>
            <pc:sldMk cId="1345447366" sldId="378"/>
            <ac:spMk id="73" creationId="{20635B9B-E6DB-5D91-3224-82AC8A31213D}"/>
          </ac:spMkLst>
        </pc:spChg>
        <pc:spChg chg="mod">
          <ac:chgData name="Michelle Hanekom" userId="67cbca80-6ef7-49d8-a5d9-10a7b0350dd9" providerId="ADAL" clId="{36529F5C-ECF6-41EF-B55B-8EC13760AF7C}" dt="2022-07-19T14:37:58.107" v="182"/>
          <ac:spMkLst>
            <pc:docMk/>
            <pc:sldMk cId="1345447366" sldId="378"/>
            <ac:spMk id="74" creationId="{38840816-28A7-5660-ADCE-1CFDB3FF141D}"/>
          </ac:spMkLst>
        </pc:spChg>
        <pc:spChg chg="mod">
          <ac:chgData name="Michelle Hanekom" userId="67cbca80-6ef7-49d8-a5d9-10a7b0350dd9" providerId="ADAL" clId="{36529F5C-ECF6-41EF-B55B-8EC13760AF7C}" dt="2022-07-19T14:37:58.107" v="182"/>
          <ac:spMkLst>
            <pc:docMk/>
            <pc:sldMk cId="1345447366" sldId="378"/>
            <ac:spMk id="75" creationId="{5DA739DF-2638-1034-95C1-815FAB3EAA9D}"/>
          </ac:spMkLst>
        </pc:spChg>
        <pc:spChg chg="mod">
          <ac:chgData name="Michelle Hanekom" userId="67cbca80-6ef7-49d8-a5d9-10a7b0350dd9" providerId="ADAL" clId="{36529F5C-ECF6-41EF-B55B-8EC13760AF7C}" dt="2022-07-19T14:37:58.107" v="182"/>
          <ac:spMkLst>
            <pc:docMk/>
            <pc:sldMk cId="1345447366" sldId="378"/>
            <ac:spMk id="76" creationId="{4ECF2CC1-EDEE-2E36-852A-93339DE6A5E4}"/>
          </ac:spMkLst>
        </pc:spChg>
        <pc:spChg chg="mod">
          <ac:chgData name="Michelle Hanekom" userId="67cbca80-6ef7-49d8-a5d9-10a7b0350dd9" providerId="ADAL" clId="{36529F5C-ECF6-41EF-B55B-8EC13760AF7C}" dt="2022-07-19T14:37:58.107" v="182"/>
          <ac:spMkLst>
            <pc:docMk/>
            <pc:sldMk cId="1345447366" sldId="378"/>
            <ac:spMk id="77" creationId="{20540FCA-DABB-9428-3D9F-0F0C5D35B39E}"/>
          </ac:spMkLst>
        </pc:spChg>
        <pc:spChg chg="mod">
          <ac:chgData name="Michelle Hanekom" userId="67cbca80-6ef7-49d8-a5d9-10a7b0350dd9" providerId="ADAL" clId="{36529F5C-ECF6-41EF-B55B-8EC13760AF7C}" dt="2022-07-19T14:37:58.107" v="182"/>
          <ac:spMkLst>
            <pc:docMk/>
            <pc:sldMk cId="1345447366" sldId="378"/>
            <ac:spMk id="78" creationId="{C75CFE0F-79B4-7240-18A3-4C277760B9B2}"/>
          </ac:spMkLst>
        </pc:spChg>
        <pc:spChg chg="mod">
          <ac:chgData name="Michelle Hanekom" userId="67cbca80-6ef7-49d8-a5d9-10a7b0350dd9" providerId="ADAL" clId="{36529F5C-ECF6-41EF-B55B-8EC13760AF7C}" dt="2022-07-19T14:37:58.107" v="182"/>
          <ac:spMkLst>
            <pc:docMk/>
            <pc:sldMk cId="1345447366" sldId="378"/>
            <ac:spMk id="79" creationId="{6CAA52AF-EC04-D7F4-0FDB-5BCDE62A60CC}"/>
          </ac:spMkLst>
        </pc:spChg>
        <pc:spChg chg="mod">
          <ac:chgData name="Michelle Hanekom" userId="67cbca80-6ef7-49d8-a5d9-10a7b0350dd9" providerId="ADAL" clId="{36529F5C-ECF6-41EF-B55B-8EC13760AF7C}" dt="2022-07-19T14:37:58.107" v="182"/>
          <ac:spMkLst>
            <pc:docMk/>
            <pc:sldMk cId="1345447366" sldId="378"/>
            <ac:spMk id="80" creationId="{79E67CF7-1230-3DBA-FFB9-2873C60BB01E}"/>
          </ac:spMkLst>
        </pc:spChg>
        <pc:spChg chg="mod">
          <ac:chgData name="Michelle Hanekom" userId="67cbca80-6ef7-49d8-a5d9-10a7b0350dd9" providerId="ADAL" clId="{36529F5C-ECF6-41EF-B55B-8EC13760AF7C}" dt="2022-07-19T14:37:58.107" v="182"/>
          <ac:spMkLst>
            <pc:docMk/>
            <pc:sldMk cId="1345447366" sldId="378"/>
            <ac:spMk id="81" creationId="{C9C7611E-A1DC-3158-6DB5-95A0346DB165}"/>
          </ac:spMkLst>
        </pc:spChg>
        <pc:spChg chg="mod">
          <ac:chgData name="Michelle Hanekom" userId="67cbca80-6ef7-49d8-a5d9-10a7b0350dd9" providerId="ADAL" clId="{36529F5C-ECF6-41EF-B55B-8EC13760AF7C}" dt="2022-07-19T14:37:58.107" v="182"/>
          <ac:spMkLst>
            <pc:docMk/>
            <pc:sldMk cId="1345447366" sldId="378"/>
            <ac:spMk id="82" creationId="{6D44862A-C889-5A14-8A3D-790FD73CD6FB}"/>
          </ac:spMkLst>
        </pc:spChg>
        <pc:spChg chg="mod">
          <ac:chgData name="Michelle Hanekom" userId="67cbca80-6ef7-49d8-a5d9-10a7b0350dd9" providerId="ADAL" clId="{36529F5C-ECF6-41EF-B55B-8EC13760AF7C}" dt="2022-07-19T14:37:58.107" v="182"/>
          <ac:spMkLst>
            <pc:docMk/>
            <pc:sldMk cId="1345447366" sldId="378"/>
            <ac:spMk id="83" creationId="{FAF155EB-43BF-42AC-7E66-5BB8671FEBE0}"/>
          </ac:spMkLst>
        </pc:spChg>
        <pc:spChg chg="mod">
          <ac:chgData name="Michelle Hanekom" userId="67cbca80-6ef7-49d8-a5d9-10a7b0350dd9" providerId="ADAL" clId="{36529F5C-ECF6-41EF-B55B-8EC13760AF7C}" dt="2022-07-19T14:37:58.107" v="182"/>
          <ac:spMkLst>
            <pc:docMk/>
            <pc:sldMk cId="1345447366" sldId="378"/>
            <ac:spMk id="84" creationId="{D6066115-2D9B-242A-4E19-477D5EA35178}"/>
          </ac:spMkLst>
        </pc:spChg>
        <pc:spChg chg="mod">
          <ac:chgData name="Michelle Hanekom" userId="67cbca80-6ef7-49d8-a5d9-10a7b0350dd9" providerId="ADAL" clId="{36529F5C-ECF6-41EF-B55B-8EC13760AF7C}" dt="2022-07-19T14:37:58.107" v="182"/>
          <ac:spMkLst>
            <pc:docMk/>
            <pc:sldMk cId="1345447366" sldId="378"/>
            <ac:spMk id="85" creationId="{AE7EB972-C70E-96C8-981C-810F1A9F8B46}"/>
          </ac:spMkLst>
        </pc:spChg>
        <pc:spChg chg="mod">
          <ac:chgData name="Michelle Hanekom" userId="67cbca80-6ef7-49d8-a5d9-10a7b0350dd9" providerId="ADAL" clId="{36529F5C-ECF6-41EF-B55B-8EC13760AF7C}" dt="2022-07-19T14:37:58.107" v="182"/>
          <ac:spMkLst>
            <pc:docMk/>
            <pc:sldMk cId="1345447366" sldId="378"/>
            <ac:spMk id="86" creationId="{8A728754-B0BE-2C05-23E3-EB0575640419}"/>
          </ac:spMkLst>
        </pc:spChg>
        <pc:spChg chg="mod">
          <ac:chgData name="Michelle Hanekom" userId="67cbca80-6ef7-49d8-a5d9-10a7b0350dd9" providerId="ADAL" clId="{36529F5C-ECF6-41EF-B55B-8EC13760AF7C}" dt="2022-07-19T14:37:58.107" v="182"/>
          <ac:spMkLst>
            <pc:docMk/>
            <pc:sldMk cId="1345447366" sldId="378"/>
            <ac:spMk id="87" creationId="{48FB424B-25B8-2C20-07C8-1817B28C84C5}"/>
          </ac:spMkLst>
        </pc:spChg>
        <pc:spChg chg="mod">
          <ac:chgData name="Michelle Hanekom" userId="67cbca80-6ef7-49d8-a5d9-10a7b0350dd9" providerId="ADAL" clId="{36529F5C-ECF6-41EF-B55B-8EC13760AF7C}" dt="2022-07-19T14:37:58.107" v="182"/>
          <ac:spMkLst>
            <pc:docMk/>
            <pc:sldMk cId="1345447366" sldId="378"/>
            <ac:spMk id="88" creationId="{4B1EBFD2-8B77-28A5-7945-8B3C9BFA3089}"/>
          </ac:spMkLst>
        </pc:spChg>
        <pc:spChg chg="mod">
          <ac:chgData name="Michelle Hanekom" userId="67cbca80-6ef7-49d8-a5d9-10a7b0350dd9" providerId="ADAL" clId="{36529F5C-ECF6-41EF-B55B-8EC13760AF7C}" dt="2022-07-19T14:37:58.107" v="182"/>
          <ac:spMkLst>
            <pc:docMk/>
            <pc:sldMk cId="1345447366" sldId="378"/>
            <ac:spMk id="89" creationId="{92D6B5E5-371A-2823-CBAE-897A727C1767}"/>
          </ac:spMkLst>
        </pc:spChg>
        <pc:spChg chg="mod">
          <ac:chgData name="Michelle Hanekom" userId="67cbca80-6ef7-49d8-a5d9-10a7b0350dd9" providerId="ADAL" clId="{36529F5C-ECF6-41EF-B55B-8EC13760AF7C}" dt="2022-07-19T14:37:58.107" v="182"/>
          <ac:spMkLst>
            <pc:docMk/>
            <pc:sldMk cId="1345447366" sldId="378"/>
            <ac:spMk id="90" creationId="{3878253F-FDC4-E8DB-F8F2-0FB52D135DFB}"/>
          </ac:spMkLst>
        </pc:spChg>
        <pc:spChg chg="mod">
          <ac:chgData name="Michelle Hanekom" userId="67cbca80-6ef7-49d8-a5d9-10a7b0350dd9" providerId="ADAL" clId="{36529F5C-ECF6-41EF-B55B-8EC13760AF7C}" dt="2022-07-19T14:37:58.107" v="182"/>
          <ac:spMkLst>
            <pc:docMk/>
            <pc:sldMk cId="1345447366" sldId="378"/>
            <ac:spMk id="91" creationId="{AFD23E7A-2F93-AFCE-8613-4C8B6E5B1B0A}"/>
          </ac:spMkLst>
        </pc:spChg>
        <pc:spChg chg="mod">
          <ac:chgData name="Michelle Hanekom" userId="67cbca80-6ef7-49d8-a5d9-10a7b0350dd9" providerId="ADAL" clId="{36529F5C-ECF6-41EF-B55B-8EC13760AF7C}" dt="2022-07-19T14:37:58.107" v="182"/>
          <ac:spMkLst>
            <pc:docMk/>
            <pc:sldMk cId="1345447366" sldId="378"/>
            <ac:spMk id="92" creationId="{B8718EF7-A2CC-786C-BBE5-C21112295886}"/>
          </ac:spMkLst>
        </pc:spChg>
        <pc:spChg chg="mod">
          <ac:chgData name="Michelle Hanekom" userId="67cbca80-6ef7-49d8-a5d9-10a7b0350dd9" providerId="ADAL" clId="{36529F5C-ECF6-41EF-B55B-8EC13760AF7C}" dt="2022-07-19T14:37:58.107" v="182"/>
          <ac:spMkLst>
            <pc:docMk/>
            <pc:sldMk cId="1345447366" sldId="378"/>
            <ac:spMk id="93" creationId="{AE4B12FB-E38A-D73A-C9B5-7EA1BD3AC6B0}"/>
          </ac:spMkLst>
        </pc:spChg>
        <pc:spChg chg="mod">
          <ac:chgData name="Michelle Hanekom" userId="67cbca80-6ef7-49d8-a5d9-10a7b0350dd9" providerId="ADAL" clId="{36529F5C-ECF6-41EF-B55B-8EC13760AF7C}" dt="2022-07-19T14:37:58.107" v="182"/>
          <ac:spMkLst>
            <pc:docMk/>
            <pc:sldMk cId="1345447366" sldId="378"/>
            <ac:spMk id="94" creationId="{F35DD2AE-9A0B-8258-9FB8-33491622AB81}"/>
          </ac:spMkLst>
        </pc:spChg>
        <pc:spChg chg="mod">
          <ac:chgData name="Michelle Hanekom" userId="67cbca80-6ef7-49d8-a5d9-10a7b0350dd9" providerId="ADAL" clId="{36529F5C-ECF6-41EF-B55B-8EC13760AF7C}" dt="2022-07-19T14:37:58.107" v="182"/>
          <ac:spMkLst>
            <pc:docMk/>
            <pc:sldMk cId="1345447366" sldId="378"/>
            <ac:spMk id="95" creationId="{C5FF1D96-1B2A-E3DD-45CF-B663A863D421}"/>
          </ac:spMkLst>
        </pc:spChg>
        <pc:spChg chg="mod">
          <ac:chgData name="Michelle Hanekom" userId="67cbca80-6ef7-49d8-a5d9-10a7b0350dd9" providerId="ADAL" clId="{36529F5C-ECF6-41EF-B55B-8EC13760AF7C}" dt="2022-07-19T14:37:58.107" v="182"/>
          <ac:spMkLst>
            <pc:docMk/>
            <pc:sldMk cId="1345447366" sldId="378"/>
            <ac:spMk id="96" creationId="{798E3962-78C8-32E7-A702-074D853DFCE3}"/>
          </ac:spMkLst>
        </pc:spChg>
        <pc:spChg chg="mod">
          <ac:chgData name="Michelle Hanekom" userId="67cbca80-6ef7-49d8-a5d9-10a7b0350dd9" providerId="ADAL" clId="{36529F5C-ECF6-41EF-B55B-8EC13760AF7C}" dt="2022-07-19T14:37:58.107" v="182"/>
          <ac:spMkLst>
            <pc:docMk/>
            <pc:sldMk cId="1345447366" sldId="378"/>
            <ac:spMk id="97" creationId="{B750005F-5E0F-DAD1-239A-AC53AEC029CD}"/>
          </ac:spMkLst>
        </pc:spChg>
        <pc:spChg chg="mod">
          <ac:chgData name="Michelle Hanekom" userId="67cbca80-6ef7-49d8-a5d9-10a7b0350dd9" providerId="ADAL" clId="{36529F5C-ECF6-41EF-B55B-8EC13760AF7C}" dt="2022-07-19T14:37:58.107" v="182"/>
          <ac:spMkLst>
            <pc:docMk/>
            <pc:sldMk cId="1345447366" sldId="378"/>
            <ac:spMk id="98" creationId="{1EDBAC78-5518-F5C9-24D4-0F5C277E3309}"/>
          </ac:spMkLst>
        </pc:spChg>
        <pc:spChg chg="mod">
          <ac:chgData name="Michelle Hanekom" userId="67cbca80-6ef7-49d8-a5d9-10a7b0350dd9" providerId="ADAL" clId="{36529F5C-ECF6-41EF-B55B-8EC13760AF7C}" dt="2022-07-19T14:37:58.107" v="182"/>
          <ac:spMkLst>
            <pc:docMk/>
            <pc:sldMk cId="1345447366" sldId="378"/>
            <ac:spMk id="99" creationId="{72BE1329-D649-3902-889F-4A036F59060C}"/>
          </ac:spMkLst>
        </pc:spChg>
        <pc:spChg chg="mod">
          <ac:chgData name="Michelle Hanekom" userId="67cbca80-6ef7-49d8-a5d9-10a7b0350dd9" providerId="ADAL" clId="{36529F5C-ECF6-41EF-B55B-8EC13760AF7C}" dt="2022-07-19T14:37:58.107" v="182"/>
          <ac:spMkLst>
            <pc:docMk/>
            <pc:sldMk cId="1345447366" sldId="378"/>
            <ac:spMk id="100" creationId="{3197F540-0CA2-A1FF-DC4E-D3DC1B947227}"/>
          </ac:spMkLst>
        </pc:spChg>
        <pc:spChg chg="mod">
          <ac:chgData name="Michelle Hanekom" userId="67cbca80-6ef7-49d8-a5d9-10a7b0350dd9" providerId="ADAL" clId="{36529F5C-ECF6-41EF-B55B-8EC13760AF7C}" dt="2022-07-19T14:37:58.107" v="182"/>
          <ac:spMkLst>
            <pc:docMk/>
            <pc:sldMk cId="1345447366" sldId="378"/>
            <ac:spMk id="101" creationId="{B25B6194-838D-1D42-DB4A-0DECB2A42BBC}"/>
          </ac:spMkLst>
        </pc:spChg>
        <pc:spChg chg="mod">
          <ac:chgData name="Michelle Hanekom" userId="67cbca80-6ef7-49d8-a5d9-10a7b0350dd9" providerId="ADAL" clId="{36529F5C-ECF6-41EF-B55B-8EC13760AF7C}" dt="2022-07-19T14:37:58.107" v="182"/>
          <ac:spMkLst>
            <pc:docMk/>
            <pc:sldMk cId="1345447366" sldId="378"/>
            <ac:spMk id="102" creationId="{97E6EABA-F70E-D01B-10C5-9E626D5CF858}"/>
          </ac:spMkLst>
        </pc:spChg>
        <pc:spChg chg="mod">
          <ac:chgData name="Michelle Hanekom" userId="67cbca80-6ef7-49d8-a5d9-10a7b0350dd9" providerId="ADAL" clId="{36529F5C-ECF6-41EF-B55B-8EC13760AF7C}" dt="2022-07-19T14:37:58.107" v="182"/>
          <ac:spMkLst>
            <pc:docMk/>
            <pc:sldMk cId="1345447366" sldId="378"/>
            <ac:spMk id="103" creationId="{C175D450-0C68-9EAB-989C-EDF925DD350D}"/>
          </ac:spMkLst>
        </pc:spChg>
        <pc:spChg chg="mod">
          <ac:chgData name="Michelle Hanekom" userId="67cbca80-6ef7-49d8-a5d9-10a7b0350dd9" providerId="ADAL" clId="{36529F5C-ECF6-41EF-B55B-8EC13760AF7C}" dt="2022-07-19T14:37:58.107" v="182"/>
          <ac:spMkLst>
            <pc:docMk/>
            <pc:sldMk cId="1345447366" sldId="378"/>
            <ac:spMk id="104" creationId="{C14B4862-97C9-6337-2117-ED5AA8E67577}"/>
          </ac:spMkLst>
        </pc:spChg>
        <pc:spChg chg="mod">
          <ac:chgData name="Michelle Hanekom" userId="67cbca80-6ef7-49d8-a5d9-10a7b0350dd9" providerId="ADAL" clId="{36529F5C-ECF6-41EF-B55B-8EC13760AF7C}" dt="2022-07-19T14:37:58.107" v="182"/>
          <ac:spMkLst>
            <pc:docMk/>
            <pc:sldMk cId="1345447366" sldId="378"/>
            <ac:spMk id="105" creationId="{B78DB807-DB67-38EB-103F-694EDF613ACC}"/>
          </ac:spMkLst>
        </pc:spChg>
        <pc:spChg chg="mod">
          <ac:chgData name="Michelle Hanekom" userId="67cbca80-6ef7-49d8-a5d9-10a7b0350dd9" providerId="ADAL" clId="{36529F5C-ECF6-41EF-B55B-8EC13760AF7C}" dt="2022-07-19T14:37:58.107" v="182"/>
          <ac:spMkLst>
            <pc:docMk/>
            <pc:sldMk cId="1345447366" sldId="378"/>
            <ac:spMk id="106" creationId="{605DCB05-BD0C-ECC9-04DE-D9714DD597C3}"/>
          </ac:spMkLst>
        </pc:spChg>
        <pc:spChg chg="mod">
          <ac:chgData name="Michelle Hanekom" userId="67cbca80-6ef7-49d8-a5d9-10a7b0350dd9" providerId="ADAL" clId="{36529F5C-ECF6-41EF-B55B-8EC13760AF7C}" dt="2022-07-19T14:37:58.107" v="182"/>
          <ac:spMkLst>
            <pc:docMk/>
            <pc:sldMk cId="1345447366" sldId="378"/>
            <ac:spMk id="107" creationId="{D0509E34-5754-0A01-D1D0-63C66062AC04}"/>
          </ac:spMkLst>
        </pc:spChg>
        <pc:spChg chg="mod">
          <ac:chgData name="Michelle Hanekom" userId="67cbca80-6ef7-49d8-a5d9-10a7b0350dd9" providerId="ADAL" clId="{36529F5C-ECF6-41EF-B55B-8EC13760AF7C}" dt="2022-07-19T14:37:58.107" v="182"/>
          <ac:spMkLst>
            <pc:docMk/>
            <pc:sldMk cId="1345447366" sldId="378"/>
            <ac:spMk id="108" creationId="{9C216EC2-45E7-2234-7BAC-AFA8DC9638FF}"/>
          </ac:spMkLst>
        </pc:spChg>
        <pc:spChg chg="mod">
          <ac:chgData name="Michelle Hanekom" userId="67cbca80-6ef7-49d8-a5d9-10a7b0350dd9" providerId="ADAL" clId="{36529F5C-ECF6-41EF-B55B-8EC13760AF7C}" dt="2022-07-19T14:37:58.107" v="182"/>
          <ac:spMkLst>
            <pc:docMk/>
            <pc:sldMk cId="1345447366" sldId="378"/>
            <ac:spMk id="109" creationId="{BBF003CE-AD87-43D7-027C-FDBAA3D289D2}"/>
          </ac:spMkLst>
        </pc:spChg>
        <pc:spChg chg="mod">
          <ac:chgData name="Michelle Hanekom" userId="67cbca80-6ef7-49d8-a5d9-10a7b0350dd9" providerId="ADAL" clId="{36529F5C-ECF6-41EF-B55B-8EC13760AF7C}" dt="2022-07-19T14:37:58.107" v="182"/>
          <ac:spMkLst>
            <pc:docMk/>
            <pc:sldMk cId="1345447366" sldId="378"/>
            <ac:spMk id="110" creationId="{DD23F074-D0E8-5BB1-2103-D21BBB353D69}"/>
          </ac:spMkLst>
        </pc:spChg>
        <pc:spChg chg="mod">
          <ac:chgData name="Michelle Hanekom" userId="67cbca80-6ef7-49d8-a5d9-10a7b0350dd9" providerId="ADAL" clId="{36529F5C-ECF6-41EF-B55B-8EC13760AF7C}" dt="2022-07-19T14:37:58.107" v="182"/>
          <ac:spMkLst>
            <pc:docMk/>
            <pc:sldMk cId="1345447366" sldId="378"/>
            <ac:spMk id="111" creationId="{9AD8F1FF-9571-01D7-0DC6-790C222AA10F}"/>
          </ac:spMkLst>
        </pc:spChg>
        <pc:spChg chg="mod">
          <ac:chgData name="Michelle Hanekom" userId="67cbca80-6ef7-49d8-a5d9-10a7b0350dd9" providerId="ADAL" clId="{36529F5C-ECF6-41EF-B55B-8EC13760AF7C}" dt="2022-07-19T14:37:58.107" v="182"/>
          <ac:spMkLst>
            <pc:docMk/>
            <pc:sldMk cId="1345447366" sldId="378"/>
            <ac:spMk id="112" creationId="{FA25B9B9-6AAD-0F9D-AB6C-A20F8797925A}"/>
          </ac:spMkLst>
        </pc:spChg>
        <pc:spChg chg="mod">
          <ac:chgData name="Michelle Hanekom" userId="67cbca80-6ef7-49d8-a5d9-10a7b0350dd9" providerId="ADAL" clId="{36529F5C-ECF6-41EF-B55B-8EC13760AF7C}" dt="2022-07-19T14:37:58.107" v="182"/>
          <ac:spMkLst>
            <pc:docMk/>
            <pc:sldMk cId="1345447366" sldId="378"/>
            <ac:spMk id="113" creationId="{C1D6A249-2258-559D-FB86-ABDF1ED2CC3B}"/>
          </ac:spMkLst>
        </pc:spChg>
        <pc:spChg chg="mod">
          <ac:chgData name="Michelle Hanekom" userId="67cbca80-6ef7-49d8-a5d9-10a7b0350dd9" providerId="ADAL" clId="{36529F5C-ECF6-41EF-B55B-8EC13760AF7C}" dt="2022-07-19T14:37:58.107" v="182"/>
          <ac:spMkLst>
            <pc:docMk/>
            <pc:sldMk cId="1345447366" sldId="378"/>
            <ac:spMk id="114" creationId="{DFB7A99A-17E3-96A6-BE40-6E076295DFC0}"/>
          </ac:spMkLst>
        </pc:spChg>
        <pc:spChg chg="mod">
          <ac:chgData name="Michelle Hanekom" userId="67cbca80-6ef7-49d8-a5d9-10a7b0350dd9" providerId="ADAL" clId="{36529F5C-ECF6-41EF-B55B-8EC13760AF7C}" dt="2022-07-19T14:37:58.107" v="182"/>
          <ac:spMkLst>
            <pc:docMk/>
            <pc:sldMk cId="1345447366" sldId="378"/>
            <ac:spMk id="115" creationId="{8B72E48E-7C14-5C0B-2A2D-7EADB5171137}"/>
          </ac:spMkLst>
        </pc:spChg>
        <pc:spChg chg="mod">
          <ac:chgData name="Michelle Hanekom" userId="67cbca80-6ef7-49d8-a5d9-10a7b0350dd9" providerId="ADAL" clId="{36529F5C-ECF6-41EF-B55B-8EC13760AF7C}" dt="2022-07-19T14:37:58.107" v="182"/>
          <ac:spMkLst>
            <pc:docMk/>
            <pc:sldMk cId="1345447366" sldId="378"/>
            <ac:spMk id="116" creationId="{CF5F7DDF-B320-A8A1-493B-EE02CE1E5FF6}"/>
          </ac:spMkLst>
        </pc:spChg>
        <pc:spChg chg="mod">
          <ac:chgData name="Michelle Hanekom" userId="67cbca80-6ef7-49d8-a5d9-10a7b0350dd9" providerId="ADAL" clId="{36529F5C-ECF6-41EF-B55B-8EC13760AF7C}" dt="2022-07-19T14:37:58.107" v="182"/>
          <ac:spMkLst>
            <pc:docMk/>
            <pc:sldMk cId="1345447366" sldId="378"/>
            <ac:spMk id="117" creationId="{562E3F22-16C4-B495-8216-DB294D2FE446}"/>
          </ac:spMkLst>
        </pc:spChg>
        <pc:spChg chg="mod">
          <ac:chgData name="Michelle Hanekom" userId="67cbca80-6ef7-49d8-a5d9-10a7b0350dd9" providerId="ADAL" clId="{36529F5C-ECF6-41EF-B55B-8EC13760AF7C}" dt="2022-07-19T14:37:58.107" v="182"/>
          <ac:spMkLst>
            <pc:docMk/>
            <pc:sldMk cId="1345447366" sldId="378"/>
            <ac:spMk id="118" creationId="{5599D957-5A08-77CA-AF87-548FD7F7F250}"/>
          </ac:spMkLst>
        </pc:spChg>
        <pc:spChg chg="mod">
          <ac:chgData name="Michelle Hanekom" userId="67cbca80-6ef7-49d8-a5d9-10a7b0350dd9" providerId="ADAL" clId="{36529F5C-ECF6-41EF-B55B-8EC13760AF7C}" dt="2022-07-19T14:37:58.107" v="182"/>
          <ac:spMkLst>
            <pc:docMk/>
            <pc:sldMk cId="1345447366" sldId="378"/>
            <ac:spMk id="119" creationId="{302D3CA1-305D-40E0-8A67-AFE1790D7E51}"/>
          </ac:spMkLst>
        </pc:spChg>
        <pc:spChg chg="mod">
          <ac:chgData name="Michelle Hanekom" userId="67cbca80-6ef7-49d8-a5d9-10a7b0350dd9" providerId="ADAL" clId="{36529F5C-ECF6-41EF-B55B-8EC13760AF7C}" dt="2022-07-19T14:37:58.107" v="182"/>
          <ac:spMkLst>
            <pc:docMk/>
            <pc:sldMk cId="1345447366" sldId="378"/>
            <ac:spMk id="120" creationId="{41C20DDA-9D74-B7E5-E603-39667FFDF0CE}"/>
          </ac:spMkLst>
        </pc:spChg>
        <pc:spChg chg="mod">
          <ac:chgData name="Michelle Hanekom" userId="67cbca80-6ef7-49d8-a5d9-10a7b0350dd9" providerId="ADAL" clId="{36529F5C-ECF6-41EF-B55B-8EC13760AF7C}" dt="2022-07-19T14:37:58.107" v="182"/>
          <ac:spMkLst>
            <pc:docMk/>
            <pc:sldMk cId="1345447366" sldId="378"/>
            <ac:spMk id="121" creationId="{551D8BE5-2100-F3B7-091A-8981F4579E3E}"/>
          </ac:spMkLst>
        </pc:spChg>
        <pc:spChg chg="mod">
          <ac:chgData name="Michelle Hanekom" userId="67cbca80-6ef7-49d8-a5d9-10a7b0350dd9" providerId="ADAL" clId="{36529F5C-ECF6-41EF-B55B-8EC13760AF7C}" dt="2022-07-19T14:37:58.107" v="182"/>
          <ac:spMkLst>
            <pc:docMk/>
            <pc:sldMk cId="1345447366" sldId="378"/>
            <ac:spMk id="122" creationId="{5BF58A00-0B16-B683-64F4-6A87AEB2815B}"/>
          </ac:spMkLst>
        </pc:spChg>
        <pc:spChg chg="mod">
          <ac:chgData name="Michelle Hanekom" userId="67cbca80-6ef7-49d8-a5d9-10a7b0350dd9" providerId="ADAL" clId="{36529F5C-ECF6-41EF-B55B-8EC13760AF7C}" dt="2022-07-19T14:37:58.107" v="182"/>
          <ac:spMkLst>
            <pc:docMk/>
            <pc:sldMk cId="1345447366" sldId="378"/>
            <ac:spMk id="123" creationId="{38AB64E1-BA7A-BAD0-57C9-450FFDBE5083}"/>
          </ac:spMkLst>
        </pc:spChg>
        <pc:spChg chg="mod">
          <ac:chgData name="Michelle Hanekom" userId="67cbca80-6ef7-49d8-a5d9-10a7b0350dd9" providerId="ADAL" clId="{36529F5C-ECF6-41EF-B55B-8EC13760AF7C}" dt="2022-07-19T14:37:58.107" v="182"/>
          <ac:spMkLst>
            <pc:docMk/>
            <pc:sldMk cId="1345447366" sldId="378"/>
            <ac:spMk id="124" creationId="{91A5B200-3380-7071-681F-D49EFA9A3B9E}"/>
          </ac:spMkLst>
        </pc:spChg>
        <pc:spChg chg="mod">
          <ac:chgData name="Michelle Hanekom" userId="67cbca80-6ef7-49d8-a5d9-10a7b0350dd9" providerId="ADAL" clId="{36529F5C-ECF6-41EF-B55B-8EC13760AF7C}" dt="2022-07-19T14:37:58.107" v="182"/>
          <ac:spMkLst>
            <pc:docMk/>
            <pc:sldMk cId="1345447366" sldId="378"/>
            <ac:spMk id="125" creationId="{F9579222-56DB-E900-1F55-6D92BD54A92E}"/>
          </ac:spMkLst>
        </pc:spChg>
        <pc:spChg chg="mod">
          <ac:chgData name="Michelle Hanekom" userId="67cbca80-6ef7-49d8-a5d9-10a7b0350dd9" providerId="ADAL" clId="{36529F5C-ECF6-41EF-B55B-8EC13760AF7C}" dt="2022-07-19T14:37:58.107" v="182"/>
          <ac:spMkLst>
            <pc:docMk/>
            <pc:sldMk cId="1345447366" sldId="378"/>
            <ac:spMk id="126" creationId="{A4E630DA-5318-D468-2772-6BC078EA9EC0}"/>
          </ac:spMkLst>
        </pc:spChg>
        <pc:spChg chg="mod">
          <ac:chgData name="Michelle Hanekom" userId="67cbca80-6ef7-49d8-a5d9-10a7b0350dd9" providerId="ADAL" clId="{36529F5C-ECF6-41EF-B55B-8EC13760AF7C}" dt="2022-07-19T14:37:58.107" v="182"/>
          <ac:spMkLst>
            <pc:docMk/>
            <pc:sldMk cId="1345447366" sldId="378"/>
            <ac:spMk id="127" creationId="{A3B73534-25AB-4D8D-3EA1-C631DB16AC59}"/>
          </ac:spMkLst>
        </pc:spChg>
        <pc:spChg chg="mod">
          <ac:chgData name="Michelle Hanekom" userId="67cbca80-6ef7-49d8-a5d9-10a7b0350dd9" providerId="ADAL" clId="{36529F5C-ECF6-41EF-B55B-8EC13760AF7C}" dt="2022-07-19T14:37:58.107" v="182"/>
          <ac:spMkLst>
            <pc:docMk/>
            <pc:sldMk cId="1345447366" sldId="378"/>
            <ac:spMk id="128" creationId="{90B42ADC-DBC6-6542-CABB-B4141F30D640}"/>
          </ac:spMkLst>
        </pc:spChg>
        <pc:spChg chg="mod">
          <ac:chgData name="Michelle Hanekom" userId="67cbca80-6ef7-49d8-a5d9-10a7b0350dd9" providerId="ADAL" clId="{36529F5C-ECF6-41EF-B55B-8EC13760AF7C}" dt="2022-07-19T14:37:58.107" v="182"/>
          <ac:spMkLst>
            <pc:docMk/>
            <pc:sldMk cId="1345447366" sldId="378"/>
            <ac:spMk id="129" creationId="{ABDC66B6-3DD2-A1A7-1B71-B68F01AB8FF3}"/>
          </ac:spMkLst>
        </pc:spChg>
        <pc:spChg chg="mod">
          <ac:chgData name="Michelle Hanekom" userId="67cbca80-6ef7-49d8-a5d9-10a7b0350dd9" providerId="ADAL" clId="{36529F5C-ECF6-41EF-B55B-8EC13760AF7C}" dt="2022-07-19T14:37:58.107" v="182"/>
          <ac:spMkLst>
            <pc:docMk/>
            <pc:sldMk cId="1345447366" sldId="378"/>
            <ac:spMk id="130" creationId="{061F2197-24F9-B719-46FF-284A0AB4CA02}"/>
          </ac:spMkLst>
        </pc:spChg>
        <pc:spChg chg="mod">
          <ac:chgData name="Michelle Hanekom" userId="67cbca80-6ef7-49d8-a5d9-10a7b0350dd9" providerId="ADAL" clId="{36529F5C-ECF6-41EF-B55B-8EC13760AF7C}" dt="2022-07-19T14:37:58.107" v="182"/>
          <ac:spMkLst>
            <pc:docMk/>
            <pc:sldMk cId="1345447366" sldId="378"/>
            <ac:spMk id="131" creationId="{9A4759C9-4F45-B0BF-9C30-26337D232A9C}"/>
          </ac:spMkLst>
        </pc:spChg>
        <pc:spChg chg="mod">
          <ac:chgData name="Michelle Hanekom" userId="67cbca80-6ef7-49d8-a5d9-10a7b0350dd9" providerId="ADAL" clId="{36529F5C-ECF6-41EF-B55B-8EC13760AF7C}" dt="2022-07-19T14:37:58.107" v="182"/>
          <ac:spMkLst>
            <pc:docMk/>
            <pc:sldMk cId="1345447366" sldId="378"/>
            <ac:spMk id="132" creationId="{C7EC0A13-182D-0FDF-430A-430D42DCC81D}"/>
          </ac:spMkLst>
        </pc:spChg>
        <pc:spChg chg="mod">
          <ac:chgData name="Michelle Hanekom" userId="67cbca80-6ef7-49d8-a5d9-10a7b0350dd9" providerId="ADAL" clId="{36529F5C-ECF6-41EF-B55B-8EC13760AF7C}" dt="2022-07-19T14:37:58.107" v="182"/>
          <ac:spMkLst>
            <pc:docMk/>
            <pc:sldMk cId="1345447366" sldId="378"/>
            <ac:spMk id="133" creationId="{7C93309A-E2FB-C469-6B70-472352A4BBA7}"/>
          </ac:spMkLst>
        </pc:spChg>
        <pc:spChg chg="mod">
          <ac:chgData name="Michelle Hanekom" userId="67cbca80-6ef7-49d8-a5d9-10a7b0350dd9" providerId="ADAL" clId="{36529F5C-ECF6-41EF-B55B-8EC13760AF7C}" dt="2022-07-19T14:37:58.107" v="182"/>
          <ac:spMkLst>
            <pc:docMk/>
            <pc:sldMk cId="1345447366" sldId="378"/>
            <ac:spMk id="134" creationId="{3CD1F1B3-8C0D-0407-E5DE-971367AF4DD6}"/>
          </ac:spMkLst>
        </pc:spChg>
        <pc:spChg chg="mod">
          <ac:chgData name="Michelle Hanekom" userId="67cbca80-6ef7-49d8-a5d9-10a7b0350dd9" providerId="ADAL" clId="{36529F5C-ECF6-41EF-B55B-8EC13760AF7C}" dt="2022-07-19T14:37:58.107" v="182"/>
          <ac:spMkLst>
            <pc:docMk/>
            <pc:sldMk cId="1345447366" sldId="378"/>
            <ac:spMk id="135" creationId="{E885705E-2533-937F-98C3-4806DC949678}"/>
          </ac:spMkLst>
        </pc:spChg>
        <pc:spChg chg="mod">
          <ac:chgData name="Michelle Hanekom" userId="67cbca80-6ef7-49d8-a5d9-10a7b0350dd9" providerId="ADAL" clId="{36529F5C-ECF6-41EF-B55B-8EC13760AF7C}" dt="2022-07-19T14:37:58.107" v="182"/>
          <ac:spMkLst>
            <pc:docMk/>
            <pc:sldMk cId="1345447366" sldId="378"/>
            <ac:spMk id="136" creationId="{54040CB9-5430-AF48-9C72-61796FD146F6}"/>
          </ac:spMkLst>
        </pc:spChg>
        <pc:spChg chg="mod">
          <ac:chgData name="Michelle Hanekom" userId="67cbca80-6ef7-49d8-a5d9-10a7b0350dd9" providerId="ADAL" clId="{36529F5C-ECF6-41EF-B55B-8EC13760AF7C}" dt="2022-07-19T14:37:58.107" v="182"/>
          <ac:spMkLst>
            <pc:docMk/>
            <pc:sldMk cId="1345447366" sldId="378"/>
            <ac:spMk id="137" creationId="{12C68EE6-702C-D82A-65E1-2D18F2C211D9}"/>
          </ac:spMkLst>
        </pc:spChg>
        <pc:spChg chg="mod">
          <ac:chgData name="Michelle Hanekom" userId="67cbca80-6ef7-49d8-a5d9-10a7b0350dd9" providerId="ADAL" clId="{36529F5C-ECF6-41EF-B55B-8EC13760AF7C}" dt="2022-07-19T14:37:58.107" v="182"/>
          <ac:spMkLst>
            <pc:docMk/>
            <pc:sldMk cId="1345447366" sldId="378"/>
            <ac:spMk id="138" creationId="{6DFDFA06-3A05-429C-D124-C00BC0D01318}"/>
          </ac:spMkLst>
        </pc:spChg>
        <pc:spChg chg="mod">
          <ac:chgData name="Michelle Hanekom" userId="67cbca80-6ef7-49d8-a5d9-10a7b0350dd9" providerId="ADAL" clId="{36529F5C-ECF6-41EF-B55B-8EC13760AF7C}" dt="2022-07-19T14:37:58.107" v="182"/>
          <ac:spMkLst>
            <pc:docMk/>
            <pc:sldMk cId="1345447366" sldId="378"/>
            <ac:spMk id="139" creationId="{18FA1C8B-717B-162D-6738-0C76347231A9}"/>
          </ac:spMkLst>
        </pc:spChg>
        <pc:spChg chg="mod">
          <ac:chgData name="Michelle Hanekom" userId="67cbca80-6ef7-49d8-a5d9-10a7b0350dd9" providerId="ADAL" clId="{36529F5C-ECF6-41EF-B55B-8EC13760AF7C}" dt="2022-07-19T14:37:58.107" v="182"/>
          <ac:spMkLst>
            <pc:docMk/>
            <pc:sldMk cId="1345447366" sldId="378"/>
            <ac:spMk id="140" creationId="{A6930BBF-5EAE-1DCC-7AFA-21C946FBE8F6}"/>
          </ac:spMkLst>
        </pc:spChg>
        <pc:spChg chg="mod">
          <ac:chgData name="Michelle Hanekom" userId="67cbca80-6ef7-49d8-a5d9-10a7b0350dd9" providerId="ADAL" clId="{36529F5C-ECF6-41EF-B55B-8EC13760AF7C}" dt="2022-07-19T14:37:58.107" v="182"/>
          <ac:spMkLst>
            <pc:docMk/>
            <pc:sldMk cId="1345447366" sldId="378"/>
            <ac:spMk id="141" creationId="{D6E0718C-D975-39E4-7DCC-6182CD849AB0}"/>
          </ac:spMkLst>
        </pc:spChg>
        <pc:spChg chg="mod">
          <ac:chgData name="Michelle Hanekom" userId="67cbca80-6ef7-49d8-a5d9-10a7b0350dd9" providerId="ADAL" clId="{36529F5C-ECF6-41EF-B55B-8EC13760AF7C}" dt="2022-07-19T14:37:58.107" v="182"/>
          <ac:spMkLst>
            <pc:docMk/>
            <pc:sldMk cId="1345447366" sldId="378"/>
            <ac:spMk id="142" creationId="{09A280BF-0973-CBD5-4515-46FB3A7766B9}"/>
          </ac:spMkLst>
        </pc:spChg>
        <pc:spChg chg="mod">
          <ac:chgData name="Michelle Hanekom" userId="67cbca80-6ef7-49d8-a5d9-10a7b0350dd9" providerId="ADAL" clId="{36529F5C-ECF6-41EF-B55B-8EC13760AF7C}" dt="2022-07-19T14:37:58.107" v="182"/>
          <ac:spMkLst>
            <pc:docMk/>
            <pc:sldMk cId="1345447366" sldId="378"/>
            <ac:spMk id="143" creationId="{3BBD482B-C0E9-72F0-E3C6-55FE34AE5FB0}"/>
          </ac:spMkLst>
        </pc:spChg>
        <pc:spChg chg="mod">
          <ac:chgData name="Michelle Hanekom" userId="67cbca80-6ef7-49d8-a5d9-10a7b0350dd9" providerId="ADAL" clId="{36529F5C-ECF6-41EF-B55B-8EC13760AF7C}" dt="2022-07-19T14:37:58.107" v="182"/>
          <ac:spMkLst>
            <pc:docMk/>
            <pc:sldMk cId="1345447366" sldId="378"/>
            <ac:spMk id="144" creationId="{9D0B3F87-34CC-8146-3668-3305AA83FA4A}"/>
          </ac:spMkLst>
        </pc:spChg>
        <pc:spChg chg="mod">
          <ac:chgData name="Michelle Hanekom" userId="67cbca80-6ef7-49d8-a5d9-10a7b0350dd9" providerId="ADAL" clId="{36529F5C-ECF6-41EF-B55B-8EC13760AF7C}" dt="2022-07-19T14:37:58.107" v="182"/>
          <ac:spMkLst>
            <pc:docMk/>
            <pc:sldMk cId="1345447366" sldId="378"/>
            <ac:spMk id="145" creationId="{D77406CF-4C01-C803-1933-39077CA041BD}"/>
          </ac:spMkLst>
        </pc:spChg>
        <pc:spChg chg="mod">
          <ac:chgData name="Michelle Hanekom" userId="67cbca80-6ef7-49d8-a5d9-10a7b0350dd9" providerId="ADAL" clId="{36529F5C-ECF6-41EF-B55B-8EC13760AF7C}" dt="2022-07-19T14:37:58.107" v="182"/>
          <ac:spMkLst>
            <pc:docMk/>
            <pc:sldMk cId="1345447366" sldId="378"/>
            <ac:spMk id="146" creationId="{90A048CA-845B-5B54-BC81-E3F0AA4188EF}"/>
          </ac:spMkLst>
        </pc:spChg>
        <pc:spChg chg="mod">
          <ac:chgData name="Michelle Hanekom" userId="67cbca80-6ef7-49d8-a5d9-10a7b0350dd9" providerId="ADAL" clId="{36529F5C-ECF6-41EF-B55B-8EC13760AF7C}" dt="2022-07-19T14:37:58.107" v="182"/>
          <ac:spMkLst>
            <pc:docMk/>
            <pc:sldMk cId="1345447366" sldId="378"/>
            <ac:spMk id="147" creationId="{9A3208B4-3E7B-8689-C2A1-6397F90AF1BE}"/>
          </ac:spMkLst>
        </pc:spChg>
        <pc:spChg chg="mod">
          <ac:chgData name="Michelle Hanekom" userId="67cbca80-6ef7-49d8-a5d9-10a7b0350dd9" providerId="ADAL" clId="{36529F5C-ECF6-41EF-B55B-8EC13760AF7C}" dt="2022-07-19T14:37:58.107" v="182"/>
          <ac:spMkLst>
            <pc:docMk/>
            <pc:sldMk cId="1345447366" sldId="378"/>
            <ac:spMk id="148" creationId="{731ABE45-CA6E-94E2-68C9-E0E1B2D9EEC1}"/>
          </ac:spMkLst>
        </pc:spChg>
        <pc:spChg chg="mod">
          <ac:chgData name="Michelle Hanekom" userId="67cbca80-6ef7-49d8-a5d9-10a7b0350dd9" providerId="ADAL" clId="{36529F5C-ECF6-41EF-B55B-8EC13760AF7C}" dt="2022-07-19T14:37:58.107" v="182"/>
          <ac:spMkLst>
            <pc:docMk/>
            <pc:sldMk cId="1345447366" sldId="378"/>
            <ac:spMk id="149" creationId="{354C70A7-8EEE-EE09-29FD-72899E2C6ED2}"/>
          </ac:spMkLst>
        </pc:spChg>
        <pc:spChg chg="mod">
          <ac:chgData name="Michelle Hanekom" userId="67cbca80-6ef7-49d8-a5d9-10a7b0350dd9" providerId="ADAL" clId="{36529F5C-ECF6-41EF-B55B-8EC13760AF7C}" dt="2022-07-19T14:37:58.107" v="182"/>
          <ac:spMkLst>
            <pc:docMk/>
            <pc:sldMk cId="1345447366" sldId="378"/>
            <ac:spMk id="150" creationId="{8D6FE6ED-77EB-315F-EC3F-9BBC8F0252F0}"/>
          </ac:spMkLst>
        </pc:spChg>
        <pc:spChg chg="mod">
          <ac:chgData name="Michelle Hanekom" userId="67cbca80-6ef7-49d8-a5d9-10a7b0350dd9" providerId="ADAL" clId="{36529F5C-ECF6-41EF-B55B-8EC13760AF7C}" dt="2022-07-19T14:37:58.107" v="182"/>
          <ac:spMkLst>
            <pc:docMk/>
            <pc:sldMk cId="1345447366" sldId="378"/>
            <ac:spMk id="151" creationId="{721BDD00-FF2D-3140-22C8-EEDFF5E94FDE}"/>
          </ac:spMkLst>
        </pc:spChg>
        <pc:spChg chg="mod">
          <ac:chgData name="Michelle Hanekom" userId="67cbca80-6ef7-49d8-a5d9-10a7b0350dd9" providerId="ADAL" clId="{36529F5C-ECF6-41EF-B55B-8EC13760AF7C}" dt="2022-07-19T14:37:58.107" v="182"/>
          <ac:spMkLst>
            <pc:docMk/>
            <pc:sldMk cId="1345447366" sldId="378"/>
            <ac:spMk id="152" creationId="{1D7B491B-1D50-01D7-510B-D73A42F449A4}"/>
          </ac:spMkLst>
        </pc:spChg>
        <pc:spChg chg="mod">
          <ac:chgData name="Michelle Hanekom" userId="67cbca80-6ef7-49d8-a5d9-10a7b0350dd9" providerId="ADAL" clId="{36529F5C-ECF6-41EF-B55B-8EC13760AF7C}" dt="2022-07-19T14:37:58.107" v="182"/>
          <ac:spMkLst>
            <pc:docMk/>
            <pc:sldMk cId="1345447366" sldId="378"/>
            <ac:spMk id="153" creationId="{A47387FE-1208-BE88-50F0-187E2972E341}"/>
          </ac:spMkLst>
        </pc:spChg>
        <pc:spChg chg="mod">
          <ac:chgData name="Michelle Hanekom" userId="67cbca80-6ef7-49d8-a5d9-10a7b0350dd9" providerId="ADAL" clId="{36529F5C-ECF6-41EF-B55B-8EC13760AF7C}" dt="2022-07-19T14:37:58.107" v="182"/>
          <ac:spMkLst>
            <pc:docMk/>
            <pc:sldMk cId="1345447366" sldId="378"/>
            <ac:spMk id="154" creationId="{9321D8A9-6F8A-BCED-9C48-5C9C2FAE994B}"/>
          </ac:spMkLst>
        </pc:spChg>
        <pc:spChg chg="mod">
          <ac:chgData name="Michelle Hanekom" userId="67cbca80-6ef7-49d8-a5d9-10a7b0350dd9" providerId="ADAL" clId="{36529F5C-ECF6-41EF-B55B-8EC13760AF7C}" dt="2022-07-19T14:37:58.107" v="182"/>
          <ac:spMkLst>
            <pc:docMk/>
            <pc:sldMk cId="1345447366" sldId="378"/>
            <ac:spMk id="155" creationId="{D5314D39-6BF8-5438-24C3-EE8B08008196}"/>
          </ac:spMkLst>
        </pc:spChg>
        <pc:spChg chg="mod">
          <ac:chgData name="Michelle Hanekom" userId="67cbca80-6ef7-49d8-a5d9-10a7b0350dd9" providerId="ADAL" clId="{36529F5C-ECF6-41EF-B55B-8EC13760AF7C}" dt="2022-07-19T14:37:58.107" v="182"/>
          <ac:spMkLst>
            <pc:docMk/>
            <pc:sldMk cId="1345447366" sldId="378"/>
            <ac:spMk id="156" creationId="{13F375DB-6C05-0111-6481-D1B716EDEAC2}"/>
          </ac:spMkLst>
        </pc:spChg>
        <pc:spChg chg="mod">
          <ac:chgData name="Michelle Hanekom" userId="67cbca80-6ef7-49d8-a5d9-10a7b0350dd9" providerId="ADAL" clId="{36529F5C-ECF6-41EF-B55B-8EC13760AF7C}" dt="2022-07-19T14:37:58.107" v="182"/>
          <ac:spMkLst>
            <pc:docMk/>
            <pc:sldMk cId="1345447366" sldId="378"/>
            <ac:spMk id="157" creationId="{58762CD6-3A3B-28CC-2EF7-5C6942A7F24F}"/>
          </ac:spMkLst>
        </pc:spChg>
        <pc:spChg chg="mod">
          <ac:chgData name="Michelle Hanekom" userId="67cbca80-6ef7-49d8-a5d9-10a7b0350dd9" providerId="ADAL" clId="{36529F5C-ECF6-41EF-B55B-8EC13760AF7C}" dt="2022-07-19T14:37:58.107" v="182"/>
          <ac:spMkLst>
            <pc:docMk/>
            <pc:sldMk cId="1345447366" sldId="378"/>
            <ac:spMk id="158" creationId="{BCF30AB7-EF82-632E-C7DF-D2824FB1D9F1}"/>
          </ac:spMkLst>
        </pc:spChg>
        <pc:spChg chg="mod">
          <ac:chgData name="Michelle Hanekom" userId="67cbca80-6ef7-49d8-a5d9-10a7b0350dd9" providerId="ADAL" clId="{36529F5C-ECF6-41EF-B55B-8EC13760AF7C}" dt="2022-07-19T14:37:58.107" v="182"/>
          <ac:spMkLst>
            <pc:docMk/>
            <pc:sldMk cId="1345447366" sldId="378"/>
            <ac:spMk id="159" creationId="{73672EC0-B1F4-5568-6077-B12F17935711}"/>
          </ac:spMkLst>
        </pc:spChg>
        <pc:spChg chg="mod">
          <ac:chgData name="Michelle Hanekom" userId="67cbca80-6ef7-49d8-a5d9-10a7b0350dd9" providerId="ADAL" clId="{36529F5C-ECF6-41EF-B55B-8EC13760AF7C}" dt="2022-07-19T14:37:58.107" v="182"/>
          <ac:spMkLst>
            <pc:docMk/>
            <pc:sldMk cId="1345447366" sldId="378"/>
            <ac:spMk id="160" creationId="{DD3CEEDB-A3C5-4526-9F9C-A7F32C8D6665}"/>
          </ac:spMkLst>
        </pc:spChg>
        <pc:spChg chg="mod">
          <ac:chgData name="Michelle Hanekom" userId="67cbca80-6ef7-49d8-a5d9-10a7b0350dd9" providerId="ADAL" clId="{36529F5C-ECF6-41EF-B55B-8EC13760AF7C}" dt="2022-07-19T14:37:58.107" v="182"/>
          <ac:spMkLst>
            <pc:docMk/>
            <pc:sldMk cId="1345447366" sldId="378"/>
            <ac:spMk id="161" creationId="{DFDA70DE-B7E6-5B42-9A46-10518BDC235A}"/>
          </ac:spMkLst>
        </pc:spChg>
        <pc:spChg chg="mod">
          <ac:chgData name="Michelle Hanekom" userId="67cbca80-6ef7-49d8-a5d9-10a7b0350dd9" providerId="ADAL" clId="{36529F5C-ECF6-41EF-B55B-8EC13760AF7C}" dt="2022-07-19T14:37:58.107" v="182"/>
          <ac:spMkLst>
            <pc:docMk/>
            <pc:sldMk cId="1345447366" sldId="378"/>
            <ac:spMk id="162" creationId="{753D2605-D5F7-EF46-EC0A-75321ADD5153}"/>
          </ac:spMkLst>
        </pc:spChg>
        <pc:spChg chg="mod">
          <ac:chgData name="Michelle Hanekom" userId="67cbca80-6ef7-49d8-a5d9-10a7b0350dd9" providerId="ADAL" clId="{36529F5C-ECF6-41EF-B55B-8EC13760AF7C}" dt="2022-07-19T14:37:58.107" v="182"/>
          <ac:spMkLst>
            <pc:docMk/>
            <pc:sldMk cId="1345447366" sldId="378"/>
            <ac:spMk id="163" creationId="{00CECF3C-8616-9B70-D537-F678D927CA76}"/>
          </ac:spMkLst>
        </pc:spChg>
        <pc:spChg chg="mod">
          <ac:chgData name="Michelle Hanekom" userId="67cbca80-6ef7-49d8-a5d9-10a7b0350dd9" providerId="ADAL" clId="{36529F5C-ECF6-41EF-B55B-8EC13760AF7C}" dt="2022-07-19T14:37:58.107" v="182"/>
          <ac:spMkLst>
            <pc:docMk/>
            <pc:sldMk cId="1345447366" sldId="378"/>
            <ac:spMk id="164" creationId="{B7005E1F-15FE-552C-8887-1127D618CF46}"/>
          </ac:spMkLst>
        </pc:spChg>
        <pc:spChg chg="mod">
          <ac:chgData name="Michelle Hanekom" userId="67cbca80-6ef7-49d8-a5d9-10a7b0350dd9" providerId="ADAL" clId="{36529F5C-ECF6-41EF-B55B-8EC13760AF7C}" dt="2022-07-19T14:37:58.107" v="182"/>
          <ac:spMkLst>
            <pc:docMk/>
            <pc:sldMk cId="1345447366" sldId="378"/>
            <ac:spMk id="165" creationId="{378DE275-D66D-8D13-B919-3138804EE828}"/>
          </ac:spMkLst>
        </pc:spChg>
        <pc:spChg chg="mod">
          <ac:chgData name="Michelle Hanekom" userId="67cbca80-6ef7-49d8-a5d9-10a7b0350dd9" providerId="ADAL" clId="{36529F5C-ECF6-41EF-B55B-8EC13760AF7C}" dt="2022-07-19T14:37:58.107" v="182"/>
          <ac:spMkLst>
            <pc:docMk/>
            <pc:sldMk cId="1345447366" sldId="378"/>
            <ac:spMk id="166" creationId="{037D5578-6D04-4650-CAB9-BC607040D78E}"/>
          </ac:spMkLst>
        </pc:spChg>
        <pc:spChg chg="mod">
          <ac:chgData name="Michelle Hanekom" userId="67cbca80-6ef7-49d8-a5d9-10a7b0350dd9" providerId="ADAL" clId="{36529F5C-ECF6-41EF-B55B-8EC13760AF7C}" dt="2022-07-19T14:37:58.107" v="182"/>
          <ac:spMkLst>
            <pc:docMk/>
            <pc:sldMk cId="1345447366" sldId="378"/>
            <ac:spMk id="167" creationId="{6A4671D2-834F-8220-90A0-01CF19AB0824}"/>
          </ac:spMkLst>
        </pc:spChg>
        <pc:spChg chg="add mod">
          <ac:chgData name="Michelle Hanekom" userId="67cbca80-6ef7-49d8-a5d9-10a7b0350dd9" providerId="ADAL" clId="{36529F5C-ECF6-41EF-B55B-8EC13760AF7C}" dt="2022-07-19T14:38:11.582" v="201" actId="20577"/>
          <ac:spMkLst>
            <pc:docMk/>
            <pc:sldMk cId="1345447366" sldId="378"/>
            <ac:spMk id="169" creationId="{1D7BD67F-30C7-BD60-BA7A-1862092DB828}"/>
          </ac:spMkLst>
        </pc:spChg>
        <pc:grpChg chg="add mod">
          <ac:chgData name="Michelle Hanekom" userId="67cbca80-6ef7-49d8-a5d9-10a7b0350dd9" providerId="ADAL" clId="{36529F5C-ECF6-41EF-B55B-8EC13760AF7C}" dt="2022-07-19T14:38:24.102" v="204" actId="1076"/>
          <ac:grpSpMkLst>
            <pc:docMk/>
            <pc:sldMk cId="1345447366" sldId="378"/>
            <ac:grpSpMk id="9" creationId="{ACF69B54-902C-B9CF-BD35-2B276C7B8CD6}"/>
          </ac:grpSpMkLst>
        </pc:grpChg>
        <pc:picChg chg="del">
          <ac:chgData name="Michelle Hanekom" userId="67cbca80-6ef7-49d8-a5d9-10a7b0350dd9" providerId="ADAL" clId="{36529F5C-ECF6-41EF-B55B-8EC13760AF7C}" dt="2022-07-19T14:37:56.889" v="181" actId="478"/>
          <ac:picMkLst>
            <pc:docMk/>
            <pc:sldMk cId="1345447366" sldId="378"/>
            <ac:picMk id="7" creationId="{290FE86F-6C3F-3669-115F-1E44E3A7A27A}"/>
          </ac:picMkLst>
        </pc:picChg>
      </pc:sldChg>
      <pc:sldChg chg="addSp delSp modSp mod">
        <pc:chgData name="Michelle Hanekom" userId="67cbca80-6ef7-49d8-a5d9-10a7b0350dd9" providerId="ADAL" clId="{36529F5C-ECF6-41EF-B55B-8EC13760AF7C}" dt="2022-07-19T14:59:05.702" v="875" actId="207"/>
        <pc:sldMkLst>
          <pc:docMk/>
          <pc:sldMk cId="3119470953" sldId="379"/>
        </pc:sldMkLst>
        <pc:spChg chg="mod">
          <ac:chgData name="Michelle Hanekom" userId="67cbca80-6ef7-49d8-a5d9-10a7b0350dd9" providerId="ADAL" clId="{36529F5C-ECF6-41EF-B55B-8EC13760AF7C}" dt="2022-07-19T14:59:05.702" v="875" actId="207"/>
          <ac:spMkLst>
            <pc:docMk/>
            <pc:sldMk cId="3119470953" sldId="379"/>
            <ac:spMk id="2" creationId="{E06E1C60-30DA-BEC1-FCE6-8B3CFB239DE7}"/>
          </ac:spMkLst>
        </pc:spChg>
        <pc:spChg chg="del">
          <ac:chgData name="Michelle Hanekom" userId="67cbca80-6ef7-49d8-a5d9-10a7b0350dd9" providerId="ADAL" clId="{36529F5C-ECF6-41EF-B55B-8EC13760AF7C}" dt="2022-07-19T14:39:10.814" v="218" actId="478"/>
          <ac:spMkLst>
            <pc:docMk/>
            <pc:sldMk cId="3119470953" sldId="379"/>
            <ac:spMk id="4" creationId="{518057A1-06C5-BEAA-B305-75ACD6477DAC}"/>
          </ac:spMkLst>
        </pc:spChg>
        <pc:spChg chg="del">
          <ac:chgData name="Michelle Hanekom" userId="67cbca80-6ef7-49d8-a5d9-10a7b0350dd9" providerId="ADAL" clId="{36529F5C-ECF6-41EF-B55B-8EC13760AF7C}" dt="2022-07-19T14:39:10.081" v="217" actId="478"/>
          <ac:spMkLst>
            <pc:docMk/>
            <pc:sldMk cId="3119470953" sldId="379"/>
            <ac:spMk id="5" creationId="{95EB52CB-5E7F-A947-FF00-C66CE1BC855D}"/>
          </ac:spMkLst>
        </pc:spChg>
        <pc:spChg chg="add mod">
          <ac:chgData name="Michelle Hanekom" userId="67cbca80-6ef7-49d8-a5d9-10a7b0350dd9" providerId="ADAL" clId="{36529F5C-ECF6-41EF-B55B-8EC13760AF7C}" dt="2022-07-19T14:41:40.369" v="317" actId="1076"/>
          <ac:spMkLst>
            <pc:docMk/>
            <pc:sldMk cId="3119470953" sldId="379"/>
            <ac:spMk id="7" creationId="{1E51C1C3-11FC-5694-DAB7-3102ADB1DBEE}"/>
          </ac:spMkLst>
        </pc:spChg>
        <pc:spChg chg="add mod">
          <ac:chgData name="Michelle Hanekom" userId="67cbca80-6ef7-49d8-a5d9-10a7b0350dd9" providerId="ADAL" clId="{36529F5C-ECF6-41EF-B55B-8EC13760AF7C}" dt="2022-07-19T14:40:46.573" v="263" actId="1076"/>
          <ac:spMkLst>
            <pc:docMk/>
            <pc:sldMk cId="3119470953" sldId="379"/>
            <ac:spMk id="8" creationId="{1358B97F-1CF7-685D-20B7-A90B924E33C6}"/>
          </ac:spMkLst>
        </pc:spChg>
        <pc:spChg chg="add mod">
          <ac:chgData name="Michelle Hanekom" userId="67cbca80-6ef7-49d8-a5d9-10a7b0350dd9" providerId="ADAL" clId="{36529F5C-ECF6-41EF-B55B-8EC13760AF7C}" dt="2022-07-19T14:40:51.022" v="264" actId="1076"/>
          <ac:spMkLst>
            <pc:docMk/>
            <pc:sldMk cId="3119470953" sldId="379"/>
            <ac:spMk id="9" creationId="{F610B115-F55F-5058-F116-C06AB6671D9E}"/>
          </ac:spMkLst>
        </pc:spChg>
        <pc:spChg chg="add mod">
          <ac:chgData name="Michelle Hanekom" userId="67cbca80-6ef7-49d8-a5d9-10a7b0350dd9" providerId="ADAL" clId="{36529F5C-ECF6-41EF-B55B-8EC13760AF7C}" dt="2022-07-19T14:41:13.331" v="293" actId="1076"/>
          <ac:spMkLst>
            <pc:docMk/>
            <pc:sldMk cId="3119470953" sldId="379"/>
            <ac:spMk id="10" creationId="{4C283875-62F7-A002-67EC-DDBBF9F17AC3}"/>
          </ac:spMkLst>
        </pc:spChg>
        <pc:spChg chg="add mod">
          <ac:chgData name="Michelle Hanekom" userId="67cbca80-6ef7-49d8-a5d9-10a7b0350dd9" providerId="ADAL" clId="{36529F5C-ECF6-41EF-B55B-8EC13760AF7C}" dt="2022-07-19T14:52:04" v="751" actId="6549"/>
          <ac:spMkLst>
            <pc:docMk/>
            <pc:sldMk cId="3119470953" sldId="379"/>
            <ac:spMk id="11" creationId="{186510AE-B1BE-3C61-DE94-1AFD44A28B34}"/>
          </ac:spMkLst>
        </pc:spChg>
        <pc:spChg chg="add mod">
          <ac:chgData name="Michelle Hanekom" userId="67cbca80-6ef7-49d8-a5d9-10a7b0350dd9" providerId="ADAL" clId="{36529F5C-ECF6-41EF-B55B-8EC13760AF7C}" dt="2022-07-19T14:56:28.410" v="870" actId="113"/>
          <ac:spMkLst>
            <pc:docMk/>
            <pc:sldMk cId="3119470953" sldId="379"/>
            <ac:spMk id="12" creationId="{E4CEE6A0-80DF-6C24-7EC6-CBBEC8305D37}"/>
          </ac:spMkLst>
        </pc:spChg>
        <pc:spChg chg="add mod">
          <ac:chgData name="Michelle Hanekom" userId="67cbca80-6ef7-49d8-a5d9-10a7b0350dd9" providerId="ADAL" clId="{36529F5C-ECF6-41EF-B55B-8EC13760AF7C}" dt="2022-07-19T14:56:27.573" v="869" actId="113"/>
          <ac:spMkLst>
            <pc:docMk/>
            <pc:sldMk cId="3119470953" sldId="379"/>
            <ac:spMk id="13" creationId="{2D2EB643-43A9-1378-79AC-56D71F0A3B53}"/>
          </ac:spMkLst>
        </pc:spChg>
        <pc:spChg chg="add mod">
          <ac:chgData name="Michelle Hanekom" userId="67cbca80-6ef7-49d8-a5d9-10a7b0350dd9" providerId="ADAL" clId="{36529F5C-ECF6-41EF-B55B-8EC13760AF7C}" dt="2022-07-19T14:56:29.776" v="872" actId="113"/>
          <ac:spMkLst>
            <pc:docMk/>
            <pc:sldMk cId="3119470953" sldId="379"/>
            <ac:spMk id="14" creationId="{A1AED2BF-273A-A869-4AB7-BC7B3893BEC9}"/>
          </ac:spMkLst>
        </pc:spChg>
        <pc:spChg chg="add mod">
          <ac:chgData name="Michelle Hanekom" userId="67cbca80-6ef7-49d8-a5d9-10a7b0350dd9" providerId="ADAL" clId="{36529F5C-ECF6-41EF-B55B-8EC13760AF7C}" dt="2022-07-19T14:56:30.646" v="873" actId="113"/>
          <ac:spMkLst>
            <pc:docMk/>
            <pc:sldMk cId="3119470953" sldId="379"/>
            <ac:spMk id="15" creationId="{D330007B-A387-FA0F-00EE-97B5AD3866E6}"/>
          </ac:spMkLst>
        </pc:spChg>
        <pc:spChg chg="mod">
          <ac:chgData name="Michelle Hanekom" userId="67cbca80-6ef7-49d8-a5d9-10a7b0350dd9" providerId="ADAL" clId="{36529F5C-ECF6-41EF-B55B-8EC13760AF7C}" dt="2022-07-19T14:36:52.375" v="145"/>
          <ac:spMkLst>
            <pc:docMk/>
            <pc:sldMk cId="3119470953" sldId="379"/>
            <ac:spMk id="19" creationId="{7C3C587B-434B-E389-E4B4-A7FA714EBAE2}"/>
          </ac:spMkLst>
        </pc:spChg>
        <pc:spChg chg="mod">
          <ac:chgData name="Michelle Hanekom" userId="67cbca80-6ef7-49d8-a5d9-10a7b0350dd9" providerId="ADAL" clId="{36529F5C-ECF6-41EF-B55B-8EC13760AF7C}" dt="2022-07-19T14:36:57.339" v="147"/>
          <ac:spMkLst>
            <pc:docMk/>
            <pc:sldMk cId="3119470953" sldId="379"/>
            <ac:spMk id="22" creationId="{8A4306B9-08BC-1ADD-8EE7-0FD0A64E57E8}"/>
          </ac:spMkLst>
        </pc:spChg>
        <pc:spChg chg="mod">
          <ac:chgData name="Michelle Hanekom" userId="67cbca80-6ef7-49d8-a5d9-10a7b0350dd9" providerId="ADAL" clId="{36529F5C-ECF6-41EF-B55B-8EC13760AF7C}" dt="2022-07-19T14:37:09.475" v="154"/>
          <ac:spMkLst>
            <pc:docMk/>
            <pc:sldMk cId="3119470953" sldId="379"/>
            <ac:spMk id="25" creationId="{3F98774C-1DED-91EC-9C84-BCD63B35715F}"/>
          </ac:spMkLst>
        </pc:spChg>
        <pc:spChg chg="mod">
          <ac:chgData name="Michelle Hanekom" userId="67cbca80-6ef7-49d8-a5d9-10a7b0350dd9" providerId="ADAL" clId="{36529F5C-ECF6-41EF-B55B-8EC13760AF7C}" dt="2022-07-19T14:37:12.815" v="156"/>
          <ac:spMkLst>
            <pc:docMk/>
            <pc:sldMk cId="3119470953" sldId="379"/>
            <ac:spMk id="28" creationId="{5423B673-4992-4DDB-F598-87859836DE63}"/>
          </ac:spMkLst>
        </pc:spChg>
        <pc:spChg chg="add mod">
          <ac:chgData name="Michelle Hanekom" userId="67cbca80-6ef7-49d8-a5d9-10a7b0350dd9" providerId="ADAL" clId="{36529F5C-ECF6-41EF-B55B-8EC13760AF7C}" dt="2022-07-19T14:41:38.612" v="316" actId="1076"/>
          <ac:spMkLst>
            <pc:docMk/>
            <pc:sldMk cId="3119470953" sldId="379"/>
            <ac:spMk id="31" creationId="{EFAC010D-0D59-2AD2-DAE0-3D0A2BB57733}"/>
          </ac:spMkLst>
        </pc:spChg>
        <pc:spChg chg="add mod">
          <ac:chgData name="Michelle Hanekom" userId="67cbca80-6ef7-49d8-a5d9-10a7b0350dd9" providerId="ADAL" clId="{36529F5C-ECF6-41EF-B55B-8EC13760AF7C}" dt="2022-07-19T14:41:37.377" v="315" actId="1076"/>
          <ac:spMkLst>
            <pc:docMk/>
            <pc:sldMk cId="3119470953" sldId="379"/>
            <ac:spMk id="32" creationId="{ED16B24E-A95D-A729-1FD4-8B677AD41E6E}"/>
          </ac:spMkLst>
        </pc:spChg>
        <pc:grpChg chg="add mod">
          <ac:chgData name="Michelle Hanekom" userId="67cbca80-6ef7-49d8-a5d9-10a7b0350dd9" providerId="ADAL" clId="{36529F5C-ECF6-41EF-B55B-8EC13760AF7C}" dt="2022-07-19T14:41:28.604" v="306" actId="1076"/>
          <ac:grpSpMkLst>
            <pc:docMk/>
            <pc:sldMk cId="3119470953" sldId="379"/>
            <ac:grpSpMk id="17" creationId="{9B4E2B8F-CB03-8075-29B4-978091B4F0F4}"/>
          </ac:grpSpMkLst>
        </pc:grpChg>
        <pc:grpChg chg="add mod">
          <ac:chgData name="Michelle Hanekom" userId="67cbca80-6ef7-49d8-a5d9-10a7b0350dd9" providerId="ADAL" clId="{36529F5C-ECF6-41EF-B55B-8EC13760AF7C}" dt="2022-07-19T14:41:26.741" v="305" actId="1037"/>
          <ac:grpSpMkLst>
            <pc:docMk/>
            <pc:sldMk cId="3119470953" sldId="379"/>
            <ac:grpSpMk id="20" creationId="{DFB67A6A-BCCE-115A-E98D-94583051A423}"/>
          </ac:grpSpMkLst>
        </pc:grpChg>
        <pc:grpChg chg="add mod">
          <ac:chgData name="Michelle Hanekom" userId="67cbca80-6ef7-49d8-a5d9-10a7b0350dd9" providerId="ADAL" clId="{36529F5C-ECF6-41EF-B55B-8EC13760AF7C}" dt="2022-07-19T14:41:23.550" v="301" actId="1036"/>
          <ac:grpSpMkLst>
            <pc:docMk/>
            <pc:sldMk cId="3119470953" sldId="379"/>
            <ac:grpSpMk id="23" creationId="{5E457288-677D-28E1-1BE1-7C7C37FB6585}"/>
          </ac:grpSpMkLst>
        </pc:grpChg>
        <pc:grpChg chg="add mod">
          <ac:chgData name="Michelle Hanekom" userId="67cbca80-6ef7-49d8-a5d9-10a7b0350dd9" providerId="ADAL" clId="{36529F5C-ECF6-41EF-B55B-8EC13760AF7C}" dt="2022-07-19T14:41:33.941" v="313" actId="1037"/>
          <ac:grpSpMkLst>
            <pc:docMk/>
            <pc:sldMk cId="3119470953" sldId="379"/>
            <ac:grpSpMk id="26" creationId="{C06FFA13-769D-AF7F-0DC9-AF9288E1769E}"/>
          </ac:grpSpMkLst>
        </pc:grpChg>
        <pc:graphicFrameChg chg="del">
          <ac:chgData name="Michelle Hanekom" userId="67cbca80-6ef7-49d8-a5d9-10a7b0350dd9" providerId="ADAL" clId="{36529F5C-ECF6-41EF-B55B-8EC13760AF7C}" dt="2022-07-19T14:35:08.852" v="62" actId="478"/>
          <ac:graphicFrameMkLst>
            <pc:docMk/>
            <pc:sldMk cId="3119470953" sldId="379"/>
            <ac:graphicFrameMk id="6" creationId="{3F5EF4E4-4EF7-8F89-DDE5-DE2087D3F665}"/>
          </ac:graphicFrameMkLst>
        </pc:graphicFrameChg>
        <pc:picChg chg="add mod">
          <ac:chgData name="Michelle Hanekom" userId="67cbca80-6ef7-49d8-a5d9-10a7b0350dd9" providerId="ADAL" clId="{36529F5C-ECF6-41EF-B55B-8EC13760AF7C}" dt="2022-07-19T14:41:35.975" v="314" actId="1076"/>
          <ac:picMkLst>
            <pc:docMk/>
            <pc:sldMk cId="3119470953" sldId="379"/>
            <ac:picMk id="33" creationId="{265523C3-B616-83C9-BE3A-2E605F884BF0}"/>
          </ac:picMkLst>
        </pc:picChg>
        <pc:cxnChg chg="add mod">
          <ac:chgData name="Michelle Hanekom" userId="67cbca80-6ef7-49d8-a5d9-10a7b0350dd9" providerId="ADAL" clId="{36529F5C-ECF6-41EF-B55B-8EC13760AF7C}" dt="2022-07-19T14:41:28.604" v="306" actId="1076"/>
          <ac:cxnSpMkLst>
            <pc:docMk/>
            <pc:sldMk cId="3119470953" sldId="379"/>
            <ac:cxnSpMk id="16" creationId="{4310002F-72D4-41AF-73BF-62CF733D98FB}"/>
          </ac:cxnSpMkLst>
        </pc:cxnChg>
        <pc:cxnChg chg="mod">
          <ac:chgData name="Michelle Hanekom" userId="67cbca80-6ef7-49d8-a5d9-10a7b0350dd9" providerId="ADAL" clId="{36529F5C-ECF6-41EF-B55B-8EC13760AF7C}" dt="2022-07-19T14:36:52.375" v="145"/>
          <ac:cxnSpMkLst>
            <pc:docMk/>
            <pc:sldMk cId="3119470953" sldId="379"/>
            <ac:cxnSpMk id="18" creationId="{7D00235B-368A-697F-06BD-1E6677F2A73C}"/>
          </ac:cxnSpMkLst>
        </pc:cxnChg>
        <pc:cxnChg chg="mod">
          <ac:chgData name="Michelle Hanekom" userId="67cbca80-6ef7-49d8-a5d9-10a7b0350dd9" providerId="ADAL" clId="{36529F5C-ECF6-41EF-B55B-8EC13760AF7C}" dt="2022-07-19T14:36:57.339" v="147"/>
          <ac:cxnSpMkLst>
            <pc:docMk/>
            <pc:sldMk cId="3119470953" sldId="379"/>
            <ac:cxnSpMk id="21" creationId="{01A36E2E-1331-56BD-B41D-423001C78FD1}"/>
          </ac:cxnSpMkLst>
        </pc:cxnChg>
        <pc:cxnChg chg="mod">
          <ac:chgData name="Michelle Hanekom" userId="67cbca80-6ef7-49d8-a5d9-10a7b0350dd9" providerId="ADAL" clId="{36529F5C-ECF6-41EF-B55B-8EC13760AF7C}" dt="2022-07-19T14:37:09.475" v="154"/>
          <ac:cxnSpMkLst>
            <pc:docMk/>
            <pc:sldMk cId="3119470953" sldId="379"/>
            <ac:cxnSpMk id="24" creationId="{25E53E5D-7049-1190-E0C8-8639A10A087D}"/>
          </ac:cxnSpMkLst>
        </pc:cxnChg>
        <pc:cxnChg chg="mod">
          <ac:chgData name="Michelle Hanekom" userId="67cbca80-6ef7-49d8-a5d9-10a7b0350dd9" providerId="ADAL" clId="{36529F5C-ECF6-41EF-B55B-8EC13760AF7C}" dt="2022-07-19T14:37:12.815" v="156"/>
          <ac:cxnSpMkLst>
            <pc:docMk/>
            <pc:sldMk cId="3119470953" sldId="379"/>
            <ac:cxnSpMk id="27" creationId="{C3C18952-0045-C59D-35AF-095AA1F13BC2}"/>
          </ac:cxnSpMkLst>
        </pc:cxnChg>
      </pc:sldChg>
      <pc:sldChg chg="addSp delSp modSp new mod">
        <pc:chgData name="Michelle Hanekom" userId="67cbca80-6ef7-49d8-a5d9-10a7b0350dd9" providerId="ADAL" clId="{36529F5C-ECF6-41EF-B55B-8EC13760AF7C}" dt="2022-07-19T14:59:15.879" v="887" actId="1076"/>
        <pc:sldMkLst>
          <pc:docMk/>
          <pc:sldMk cId="3820012380" sldId="380"/>
        </pc:sldMkLst>
        <pc:spChg chg="del">
          <ac:chgData name="Michelle Hanekom" userId="67cbca80-6ef7-49d8-a5d9-10a7b0350dd9" providerId="ADAL" clId="{36529F5C-ECF6-41EF-B55B-8EC13760AF7C}" dt="2022-07-19T14:38:48.086" v="208" actId="478"/>
          <ac:spMkLst>
            <pc:docMk/>
            <pc:sldMk cId="3820012380" sldId="380"/>
            <ac:spMk id="2" creationId="{5AAF6195-72D1-78A6-8353-730FEC865E5D}"/>
          </ac:spMkLst>
        </pc:spChg>
        <pc:spChg chg="del">
          <ac:chgData name="Michelle Hanekom" userId="67cbca80-6ef7-49d8-a5d9-10a7b0350dd9" providerId="ADAL" clId="{36529F5C-ECF6-41EF-B55B-8EC13760AF7C}" dt="2022-07-19T14:38:49.124" v="209" actId="478"/>
          <ac:spMkLst>
            <pc:docMk/>
            <pc:sldMk cId="3820012380" sldId="380"/>
            <ac:spMk id="3" creationId="{3C65F83A-1352-F1C2-C3A6-21BEE48BE064}"/>
          </ac:spMkLst>
        </pc:spChg>
        <pc:spChg chg="del">
          <ac:chgData name="Michelle Hanekom" userId="67cbca80-6ef7-49d8-a5d9-10a7b0350dd9" providerId="ADAL" clId="{36529F5C-ECF6-41EF-B55B-8EC13760AF7C}" dt="2022-07-19T14:39:07.006" v="216" actId="478"/>
          <ac:spMkLst>
            <pc:docMk/>
            <pc:sldMk cId="3820012380" sldId="380"/>
            <ac:spMk id="4" creationId="{998C5427-02EA-181C-6A13-5EFEC17469F6}"/>
          </ac:spMkLst>
        </pc:spChg>
        <pc:spChg chg="del">
          <ac:chgData name="Michelle Hanekom" userId="67cbca80-6ef7-49d8-a5d9-10a7b0350dd9" providerId="ADAL" clId="{36529F5C-ECF6-41EF-B55B-8EC13760AF7C}" dt="2022-07-19T14:39:05.704" v="215" actId="478"/>
          <ac:spMkLst>
            <pc:docMk/>
            <pc:sldMk cId="3820012380" sldId="380"/>
            <ac:spMk id="5" creationId="{BC97EC1B-D331-5FBD-A23D-11C657CA3DD7}"/>
          </ac:spMkLst>
        </pc:spChg>
        <pc:spChg chg="mod">
          <ac:chgData name="Michelle Hanekom" userId="67cbca80-6ef7-49d8-a5d9-10a7b0350dd9" providerId="ADAL" clId="{36529F5C-ECF6-41EF-B55B-8EC13760AF7C}" dt="2022-07-19T14:38:44.496" v="206"/>
          <ac:spMkLst>
            <pc:docMk/>
            <pc:sldMk cId="3820012380" sldId="380"/>
            <ac:spMk id="7" creationId="{8D8F45FF-430A-26FC-0FEF-8C0C6BF412A8}"/>
          </ac:spMkLst>
        </pc:spChg>
        <pc:spChg chg="mod">
          <ac:chgData name="Michelle Hanekom" userId="67cbca80-6ef7-49d8-a5d9-10a7b0350dd9" providerId="ADAL" clId="{36529F5C-ECF6-41EF-B55B-8EC13760AF7C}" dt="2022-07-19T14:38:44.496" v="206"/>
          <ac:spMkLst>
            <pc:docMk/>
            <pc:sldMk cId="3820012380" sldId="380"/>
            <ac:spMk id="8" creationId="{E07AE781-26EF-840D-9547-FE3A483B311A}"/>
          </ac:spMkLst>
        </pc:spChg>
        <pc:spChg chg="mod">
          <ac:chgData name="Michelle Hanekom" userId="67cbca80-6ef7-49d8-a5d9-10a7b0350dd9" providerId="ADAL" clId="{36529F5C-ECF6-41EF-B55B-8EC13760AF7C}" dt="2022-07-19T14:38:44.496" v="206"/>
          <ac:spMkLst>
            <pc:docMk/>
            <pc:sldMk cId="3820012380" sldId="380"/>
            <ac:spMk id="9" creationId="{4074353D-09C8-A9D9-7507-D94929199405}"/>
          </ac:spMkLst>
        </pc:spChg>
        <pc:spChg chg="mod">
          <ac:chgData name="Michelle Hanekom" userId="67cbca80-6ef7-49d8-a5d9-10a7b0350dd9" providerId="ADAL" clId="{36529F5C-ECF6-41EF-B55B-8EC13760AF7C}" dt="2022-07-19T14:38:44.496" v="206"/>
          <ac:spMkLst>
            <pc:docMk/>
            <pc:sldMk cId="3820012380" sldId="380"/>
            <ac:spMk id="10" creationId="{CFE09701-C9BF-38B8-76D8-511DC2ED61C0}"/>
          </ac:spMkLst>
        </pc:spChg>
        <pc:spChg chg="mod">
          <ac:chgData name="Michelle Hanekom" userId="67cbca80-6ef7-49d8-a5d9-10a7b0350dd9" providerId="ADAL" clId="{36529F5C-ECF6-41EF-B55B-8EC13760AF7C}" dt="2022-07-19T14:38:44.496" v="206"/>
          <ac:spMkLst>
            <pc:docMk/>
            <pc:sldMk cId="3820012380" sldId="380"/>
            <ac:spMk id="11" creationId="{4402DE55-990E-B82F-20DC-B376EF209FE3}"/>
          </ac:spMkLst>
        </pc:spChg>
        <pc:spChg chg="mod">
          <ac:chgData name="Michelle Hanekom" userId="67cbca80-6ef7-49d8-a5d9-10a7b0350dd9" providerId="ADAL" clId="{36529F5C-ECF6-41EF-B55B-8EC13760AF7C}" dt="2022-07-19T14:38:44.496" v="206"/>
          <ac:spMkLst>
            <pc:docMk/>
            <pc:sldMk cId="3820012380" sldId="380"/>
            <ac:spMk id="12" creationId="{AB85F691-ABFC-7F9A-648E-230D145BF3B9}"/>
          </ac:spMkLst>
        </pc:spChg>
        <pc:spChg chg="mod">
          <ac:chgData name="Michelle Hanekom" userId="67cbca80-6ef7-49d8-a5d9-10a7b0350dd9" providerId="ADAL" clId="{36529F5C-ECF6-41EF-B55B-8EC13760AF7C}" dt="2022-07-19T14:38:44.496" v="206"/>
          <ac:spMkLst>
            <pc:docMk/>
            <pc:sldMk cId="3820012380" sldId="380"/>
            <ac:spMk id="13" creationId="{272ABE40-896D-A574-5E54-A534161EF60F}"/>
          </ac:spMkLst>
        </pc:spChg>
        <pc:spChg chg="mod">
          <ac:chgData name="Michelle Hanekom" userId="67cbca80-6ef7-49d8-a5d9-10a7b0350dd9" providerId="ADAL" clId="{36529F5C-ECF6-41EF-B55B-8EC13760AF7C}" dt="2022-07-19T14:38:44.496" v="206"/>
          <ac:spMkLst>
            <pc:docMk/>
            <pc:sldMk cId="3820012380" sldId="380"/>
            <ac:spMk id="14" creationId="{0F83B5F4-873C-73EF-2195-4D5521B74CBF}"/>
          </ac:spMkLst>
        </pc:spChg>
        <pc:spChg chg="mod">
          <ac:chgData name="Michelle Hanekom" userId="67cbca80-6ef7-49d8-a5d9-10a7b0350dd9" providerId="ADAL" clId="{36529F5C-ECF6-41EF-B55B-8EC13760AF7C}" dt="2022-07-19T14:38:44.496" v="206"/>
          <ac:spMkLst>
            <pc:docMk/>
            <pc:sldMk cId="3820012380" sldId="380"/>
            <ac:spMk id="15" creationId="{CD130C6C-5244-E760-D00B-389079A9929F}"/>
          </ac:spMkLst>
        </pc:spChg>
        <pc:spChg chg="mod">
          <ac:chgData name="Michelle Hanekom" userId="67cbca80-6ef7-49d8-a5d9-10a7b0350dd9" providerId="ADAL" clId="{36529F5C-ECF6-41EF-B55B-8EC13760AF7C}" dt="2022-07-19T14:38:44.496" v="206"/>
          <ac:spMkLst>
            <pc:docMk/>
            <pc:sldMk cId="3820012380" sldId="380"/>
            <ac:spMk id="16" creationId="{1CBAADA3-C546-DFCC-F1FE-75677F176D0B}"/>
          </ac:spMkLst>
        </pc:spChg>
        <pc:spChg chg="mod">
          <ac:chgData name="Michelle Hanekom" userId="67cbca80-6ef7-49d8-a5d9-10a7b0350dd9" providerId="ADAL" clId="{36529F5C-ECF6-41EF-B55B-8EC13760AF7C}" dt="2022-07-19T14:38:44.496" v="206"/>
          <ac:spMkLst>
            <pc:docMk/>
            <pc:sldMk cId="3820012380" sldId="380"/>
            <ac:spMk id="17" creationId="{2CC013BB-2E2E-22FE-2225-A051532D6263}"/>
          </ac:spMkLst>
        </pc:spChg>
        <pc:spChg chg="mod">
          <ac:chgData name="Michelle Hanekom" userId="67cbca80-6ef7-49d8-a5d9-10a7b0350dd9" providerId="ADAL" clId="{36529F5C-ECF6-41EF-B55B-8EC13760AF7C}" dt="2022-07-19T14:38:44.496" v="206"/>
          <ac:spMkLst>
            <pc:docMk/>
            <pc:sldMk cId="3820012380" sldId="380"/>
            <ac:spMk id="18" creationId="{44796DCD-1FFD-2268-5117-6DEFF006E74C}"/>
          </ac:spMkLst>
        </pc:spChg>
        <pc:spChg chg="mod">
          <ac:chgData name="Michelle Hanekom" userId="67cbca80-6ef7-49d8-a5d9-10a7b0350dd9" providerId="ADAL" clId="{36529F5C-ECF6-41EF-B55B-8EC13760AF7C}" dt="2022-07-19T14:38:44.496" v="206"/>
          <ac:spMkLst>
            <pc:docMk/>
            <pc:sldMk cId="3820012380" sldId="380"/>
            <ac:spMk id="19" creationId="{7E62BCF0-EB6D-AA0A-2701-719E18658065}"/>
          </ac:spMkLst>
        </pc:spChg>
        <pc:spChg chg="mod">
          <ac:chgData name="Michelle Hanekom" userId="67cbca80-6ef7-49d8-a5d9-10a7b0350dd9" providerId="ADAL" clId="{36529F5C-ECF6-41EF-B55B-8EC13760AF7C}" dt="2022-07-19T14:38:44.496" v="206"/>
          <ac:spMkLst>
            <pc:docMk/>
            <pc:sldMk cId="3820012380" sldId="380"/>
            <ac:spMk id="20" creationId="{3E744BE7-0064-1D8A-B02C-E27A8E89A0B2}"/>
          </ac:spMkLst>
        </pc:spChg>
        <pc:spChg chg="mod">
          <ac:chgData name="Michelle Hanekom" userId="67cbca80-6ef7-49d8-a5d9-10a7b0350dd9" providerId="ADAL" clId="{36529F5C-ECF6-41EF-B55B-8EC13760AF7C}" dt="2022-07-19T14:38:44.496" v="206"/>
          <ac:spMkLst>
            <pc:docMk/>
            <pc:sldMk cId="3820012380" sldId="380"/>
            <ac:spMk id="21" creationId="{D29E8BB7-FF23-824B-FD20-0D641A8BBB59}"/>
          </ac:spMkLst>
        </pc:spChg>
        <pc:spChg chg="mod">
          <ac:chgData name="Michelle Hanekom" userId="67cbca80-6ef7-49d8-a5d9-10a7b0350dd9" providerId="ADAL" clId="{36529F5C-ECF6-41EF-B55B-8EC13760AF7C}" dt="2022-07-19T14:38:44.496" v="206"/>
          <ac:spMkLst>
            <pc:docMk/>
            <pc:sldMk cId="3820012380" sldId="380"/>
            <ac:spMk id="22" creationId="{DE2D035C-4DAA-C65A-3867-433C3F7640AE}"/>
          </ac:spMkLst>
        </pc:spChg>
        <pc:spChg chg="mod">
          <ac:chgData name="Michelle Hanekom" userId="67cbca80-6ef7-49d8-a5d9-10a7b0350dd9" providerId="ADAL" clId="{36529F5C-ECF6-41EF-B55B-8EC13760AF7C}" dt="2022-07-19T14:38:44.496" v="206"/>
          <ac:spMkLst>
            <pc:docMk/>
            <pc:sldMk cId="3820012380" sldId="380"/>
            <ac:spMk id="23" creationId="{38A95D40-3917-2C26-1544-A329151E9805}"/>
          </ac:spMkLst>
        </pc:spChg>
        <pc:spChg chg="mod">
          <ac:chgData name="Michelle Hanekom" userId="67cbca80-6ef7-49d8-a5d9-10a7b0350dd9" providerId="ADAL" clId="{36529F5C-ECF6-41EF-B55B-8EC13760AF7C}" dt="2022-07-19T14:38:44.496" v="206"/>
          <ac:spMkLst>
            <pc:docMk/>
            <pc:sldMk cId="3820012380" sldId="380"/>
            <ac:spMk id="24" creationId="{90982061-47E0-5B95-0F8B-8ECA6271762D}"/>
          </ac:spMkLst>
        </pc:spChg>
        <pc:spChg chg="mod">
          <ac:chgData name="Michelle Hanekom" userId="67cbca80-6ef7-49d8-a5d9-10a7b0350dd9" providerId="ADAL" clId="{36529F5C-ECF6-41EF-B55B-8EC13760AF7C}" dt="2022-07-19T14:38:44.496" v="206"/>
          <ac:spMkLst>
            <pc:docMk/>
            <pc:sldMk cId="3820012380" sldId="380"/>
            <ac:spMk id="25" creationId="{DF5ADDBD-965F-A1FC-2784-8FB6DB05D418}"/>
          </ac:spMkLst>
        </pc:spChg>
        <pc:spChg chg="mod">
          <ac:chgData name="Michelle Hanekom" userId="67cbca80-6ef7-49d8-a5d9-10a7b0350dd9" providerId="ADAL" clId="{36529F5C-ECF6-41EF-B55B-8EC13760AF7C}" dt="2022-07-19T14:38:44.496" v="206"/>
          <ac:spMkLst>
            <pc:docMk/>
            <pc:sldMk cId="3820012380" sldId="380"/>
            <ac:spMk id="26" creationId="{ECB1B6B4-A0E5-E54B-7DD6-B5879859FA52}"/>
          </ac:spMkLst>
        </pc:spChg>
        <pc:spChg chg="mod">
          <ac:chgData name="Michelle Hanekom" userId="67cbca80-6ef7-49d8-a5d9-10a7b0350dd9" providerId="ADAL" clId="{36529F5C-ECF6-41EF-B55B-8EC13760AF7C}" dt="2022-07-19T14:38:44.496" v="206"/>
          <ac:spMkLst>
            <pc:docMk/>
            <pc:sldMk cId="3820012380" sldId="380"/>
            <ac:spMk id="27" creationId="{8F79FECE-756B-CA6F-E064-41AB46EBFC47}"/>
          </ac:spMkLst>
        </pc:spChg>
        <pc:spChg chg="mod">
          <ac:chgData name="Michelle Hanekom" userId="67cbca80-6ef7-49d8-a5d9-10a7b0350dd9" providerId="ADAL" clId="{36529F5C-ECF6-41EF-B55B-8EC13760AF7C}" dt="2022-07-19T14:38:44.496" v="206"/>
          <ac:spMkLst>
            <pc:docMk/>
            <pc:sldMk cId="3820012380" sldId="380"/>
            <ac:spMk id="28" creationId="{B787D644-2A33-1BC1-C4DA-B887738E976A}"/>
          </ac:spMkLst>
        </pc:spChg>
        <pc:spChg chg="mod">
          <ac:chgData name="Michelle Hanekom" userId="67cbca80-6ef7-49d8-a5d9-10a7b0350dd9" providerId="ADAL" clId="{36529F5C-ECF6-41EF-B55B-8EC13760AF7C}" dt="2022-07-19T14:38:44.496" v="206"/>
          <ac:spMkLst>
            <pc:docMk/>
            <pc:sldMk cId="3820012380" sldId="380"/>
            <ac:spMk id="29" creationId="{ADD9010B-1149-E8D4-D03D-A65BDC51AB96}"/>
          </ac:spMkLst>
        </pc:spChg>
        <pc:spChg chg="mod">
          <ac:chgData name="Michelle Hanekom" userId="67cbca80-6ef7-49d8-a5d9-10a7b0350dd9" providerId="ADAL" clId="{36529F5C-ECF6-41EF-B55B-8EC13760AF7C}" dt="2022-07-19T14:38:44.496" v="206"/>
          <ac:spMkLst>
            <pc:docMk/>
            <pc:sldMk cId="3820012380" sldId="380"/>
            <ac:spMk id="30" creationId="{5730FA0D-B850-35C0-0B8D-58A125B2EEE4}"/>
          </ac:spMkLst>
        </pc:spChg>
        <pc:spChg chg="mod">
          <ac:chgData name="Michelle Hanekom" userId="67cbca80-6ef7-49d8-a5d9-10a7b0350dd9" providerId="ADAL" clId="{36529F5C-ECF6-41EF-B55B-8EC13760AF7C}" dt="2022-07-19T14:38:44.496" v="206"/>
          <ac:spMkLst>
            <pc:docMk/>
            <pc:sldMk cId="3820012380" sldId="380"/>
            <ac:spMk id="31" creationId="{7564F3AE-82C6-616D-88AA-B6C06DA3F05E}"/>
          </ac:spMkLst>
        </pc:spChg>
        <pc:spChg chg="mod">
          <ac:chgData name="Michelle Hanekom" userId="67cbca80-6ef7-49d8-a5d9-10a7b0350dd9" providerId="ADAL" clId="{36529F5C-ECF6-41EF-B55B-8EC13760AF7C}" dt="2022-07-19T14:38:44.496" v="206"/>
          <ac:spMkLst>
            <pc:docMk/>
            <pc:sldMk cId="3820012380" sldId="380"/>
            <ac:spMk id="32" creationId="{60ED5922-8294-70D0-83CE-78F650E8FCB6}"/>
          </ac:spMkLst>
        </pc:spChg>
        <pc:spChg chg="mod">
          <ac:chgData name="Michelle Hanekom" userId="67cbca80-6ef7-49d8-a5d9-10a7b0350dd9" providerId="ADAL" clId="{36529F5C-ECF6-41EF-B55B-8EC13760AF7C}" dt="2022-07-19T14:38:44.496" v="206"/>
          <ac:spMkLst>
            <pc:docMk/>
            <pc:sldMk cId="3820012380" sldId="380"/>
            <ac:spMk id="33" creationId="{193F4F83-D1CF-7634-5C5F-2DBFA6DC8572}"/>
          </ac:spMkLst>
        </pc:spChg>
        <pc:spChg chg="mod">
          <ac:chgData name="Michelle Hanekom" userId="67cbca80-6ef7-49d8-a5d9-10a7b0350dd9" providerId="ADAL" clId="{36529F5C-ECF6-41EF-B55B-8EC13760AF7C}" dt="2022-07-19T14:38:44.496" v="206"/>
          <ac:spMkLst>
            <pc:docMk/>
            <pc:sldMk cId="3820012380" sldId="380"/>
            <ac:spMk id="34" creationId="{646648AF-BE3E-367B-00C5-F22857E6092F}"/>
          </ac:spMkLst>
        </pc:spChg>
        <pc:spChg chg="mod">
          <ac:chgData name="Michelle Hanekom" userId="67cbca80-6ef7-49d8-a5d9-10a7b0350dd9" providerId="ADAL" clId="{36529F5C-ECF6-41EF-B55B-8EC13760AF7C}" dt="2022-07-19T14:38:44.496" v="206"/>
          <ac:spMkLst>
            <pc:docMk/>
            <pc:sldMk cId="3820012380" sldId="380"/>
            <ac:spMk id="35" creationId="{DC3F6FF1-63AE-0678-7283-84A536763639}"/>
          </ac:spMkLst>
        </pc:spChg>
        <pc:spChg chg="mod">
          <ac:chgData name="Michelle Hanekom" userId="67cbca80-6ef7-49d8-a5d9-10a7b0350dd9" providerId="ADAL" clId="{36529F5C-ECF6-41EF-B55B-8EC13760AF7C}" dt="2022-07-19T14:38:44.496" v="206"/>
          <ac:spMkLst>
            <pc:docMk/>
            <pc:sldMk cId="3820012380" sldId="380"/>
            <ac:spMk id="36" creationId="{4AC5C69C-3F6B-DE09-3B9D-BFD7A72C8A30}"/>
          </ac:spMkLst>
        </pc:spChg>
        <pc:spChg chg="mod">
          <ac:chgData name="Michelle Hanekom" userId="67cbca80-6ef7-49d8-a5d9-10a7b0350dd9" providerId="ADAL" clId="{36529F5C-ECF6-41EF-B55B-8EC13760AF7C}" dt="2022-07-19T14:38:44.496" v="206"/>
          <ac:spMkLst>
            <pc:docMk/>
            <pc:sldMk cId="3820012380" sldId="380"/>
            <ac:spMk id="37" creationId="{5A8D4E8D-FD42-A962-93E5-1BA64ADDC019}"/>
          </ac:spMkLst>
        </pc:spChg>
        <pc:spChg chg="mod">
          <ac:chgData name="Michelle Hanekom" userId="67cbca80-6ef7-49d8-a5d9-10a7b0350dd9" providerId="ADAL" clId="{36529F5C-ECF6-41EF-B55B-8EC13760AF7C}" dt="2022-07-19T14:38:44.496" v="206"/>
          <ac:spMkLst>
            <pc:docMk/>
            <pc:sldMk cId="3820012380" sldId="380"/>
            <ac:spMk id="38" creationId="{49B33310-35E1-6078-575F-BA9A82E2EC2B}"/>
          </ac:spMkLst>
        </pc:spChg>
        <pc:spChg chg="mod">
          <ac:chgData name="Michelle Hanekom" userId="67cbca80-6ef7-49d8-a5d9-10a7b0350dd9" providerId="ADAL" clId="{36529F5C-ECF6-41EF-B55B-8EC13760AF7C}" dt="2022-07-19T14:38:44.496" v="206"/>
          <ac:spMkLst>
            <pc:docMk/>
            <pc:sldMk cId="3820012380" sldId="380"/>
            <ac:spMk id="39" creationId="{5975D335-6729-60E7-2E20-E9AB453B9A94}"/>
          </ac:spMkLst>
        </pc:spChg>
        <pc:spChg chg="mod">
          <ac:chgData name="Michelle Hanekom" userId="67cbca80-6ef7-49d8-a5d9-10a7b0350dd9" providerId="ADAL" clId="{36529F5C-ECF6-41EF-B55B-8EC13760AF7C}" dt="2022-07-19T14:38:44.496" v="206"/>
          <ac:spMkLst>
            <pc:docMk/>
            <pc:sldMk cId="3820012380" sldId="380"/>
            <ac:spMk id="40" creationId="{8BB359EF-690F-F6A4-5F2E-AC625E3D500A}"/>
          </ac:spMkLst>
        </pc:spChg>
        <pc:spChg chg="mod">
          <ac:chgData name="Michelle Hanekom" userId="67cbca80-6ef7-49d8-a5d9-10a7b0350dd9" providerId="ADAL" clId="{36529F5C-ECF6-41EF-B55B-8EC13760AF7C}" dt="2022-07-19T14:38:44.496" v="206"/>
          <ac:spMkLst>
            <pc:docMk/>
            <pc:sldMk cId="3820012380" sldId="380"/>
            <ac:spMk id="41" creationId="{A231AADE-E01F-AF05-3F21-3A576FA831DA}"/>
          </ac:spMkLst>
        </pc:spChg>
        <pc:spChg chg="mod">
          <ac:chgData name="Michelle Hanekom" userId="67cbca80-6ef7-49d8-a5d9-10a7b0350dd9" providerId="ADAL" clId="{36529F5C-ECF6-41EF-B55B-8EC13760AF7C}" dt="2022-07-19T14:38:44.496" v="206"/>
          <ac:spMkLst>
            <pc:docMk/>
            <pc:sldMk cId="3820012380" sldId="380"/>
            <ac:spMk id="42" creationId="{9EF087BD-0332-E6F7-5D8B-1E68DFA6CC46}"/>
          </ac:spMkLst>
        </pc:spChg>
        <pc:spChg chg="mod">
          <ac:chgData name="Michelle Hanekom" userId="67cbca80-6ef7-49d8-a5d9-10a7b0350dd9" providerId="ADAL" clId="{36529F5C-ECF6-41EF-B55B-8EC13760AF7C}" dt="2022-07-19T14:38:44.496" v="206"/>
          <ac:spMkLst>
            <pc:docMk/>
            <pc:sldMk cId="3820012380" sldId="380"/>
            <ac:spMk id="43" creationId="{8198233E-155B-51E7-7EAB-B2CE563D0F50}"/>
          </ac:spMkLst>
        </pc:spChg>
        <pc:spChg chg="mod">
          <ac:chgData name="Michelle Hanekom" userId="67cbca80-6ef7-49d8-a5d9-10a7b0350dd9" providerId="ADAL" clId="{36529F5C-ECF6-41EF-B55B-8EC13760AF7C}" dt="2022-07-19T14:38:44.496" v="206"/>
          <ac:spMkLst>
            <pc:docMk/>
            <pc:sldMk cId="3820012380" sldId="380"/>
            <ac:spMk id="44" creationId="{964EF285-3B4C-1E7B-C0CF-524C074B0653}"/>
          </ac:spMkLst>
        </pc:spChg>
        <pc:spChg chg="mod">
          <ac:chgData name="Michelle Hanekom" userId="67cbca80-6ef7-49d8-a5d9-10a7b0350dd9" providerId="ADAL" clId="{36529F5C-ECF6-41EF-B55B-8EC13760AF7C}" dt="2022-07-19T14:38:44.496" v="206"/>
          <ac:spMkLst>
            <pc:docMk/>
            <pc:sldMk cId="3820012380" sldId="380"/>
            <ac:spMk id="45" creationId="{10F5186D-457C-56BD-5D72-5E162E193B0F}"/>
          </ac:spMkLst>
        </pc:spChg>
        <pc:spChg chg="mod">
          <ac:chgData name="Michelle Hanekom" userId="67cbca80-6ef7-49d8-a5d9-10a7b0350dd9" providerId="ADAL" clId="{36529F5C-ECF6-41EF-B55B-8EC13760AF7C}" dt="2022-07-19T14:38:44.496" v="206"/>
          <ac:spMkLst>
            <pc:docMk/>
            <pc:sldMk cId="3820012380" sldId="380"/>
            <ac:spMk id="46" creationId="{4D85D865-E0C2-54B6-8C49-090C63FF0827}"/>
          </ac:spMkLst>
        </pc:spChg>
        <pc:spChg chg="mod">
          <ac:chgData name="Michelle Hanekom" userId="67cbca80-6ef7-49d8-a5d9-10a7b0350dd9" providerId="ADAL" clId="{36529F5C-ECF6-41EF-B55B-8EC13760AF7C}" dt="2022-07-19T14:38:44.496" v="206"/>
          <ac:spMkLst>
            <pc:docMk/>
            <pc:sldMk cId="3820012380" sldId="380"/>
            <ac:spMk id="47" creationId="{2D590FA3-3C22-07F3-A782-BF3CA61FC456}"/>
          </ac:spMkLst>
        </pc:spChg>
        <pc:spChg chg="mod">
          <ac:chgData name="Michelle Hanekom" userId="67cbca80-6ef7-49d8-a5d9-10a7b0350dd9" providerId="ADAL" clId="{36529F5C-ECF6-41EF-B55B-8EC13760AF7C}" dt="2022-07-19T14:38:44.496" v="206"/>
          <ac:spMkLst>
            <pc:docMk/>
            <pc:sldMk cId="3820012380" sldId="380"/>
            <ac:spMk id="48" creationId="{46969ADE-07FB-E611-BB4C-C48AB2F1C97C}"/>
          </ac:spMkLst>
        </pc:spChg>
        <pc:spChg chg="mod">
          <ac:chgData name="Michelle Hanekom" userId="67cbca80-6ef7-49d8-a5d9-10a7b0350dd9" providerId="ADAL" clId="{36529F5C-ECF6-41EF-B55B-8EC13760AF7C}" dt="2022-07-19T14:38:44.496" v="206"/>
          <ac:spMkLst>
            <pc:docMk/>
            <pc:sldMk cId="3820012380" sldId="380"/>
            <ac:spMk id="49" creationId="{11BDD036-7203-D034-7B25-A02875BEE4B6}"/>
          </ac:spMkLst>
        </pc:spChg>
        <pc:spChg chg="mod">
          <ac:chgData name="Michelle Hanekom" userId="67cbca80-6ef7-49d8-a5d9-10a7b0350dd9" providerId="ADAL" clId="{36529F5C-ECF6-41EF-B55B-8EC13760AF7C}" dt="2022-07-19T14:38:44.496" v="206"/>
          <ac:spMkLst>
            <pc:docMk/>
            <pc:sldMk cId="3820012380" sldId="380"/>
            <ac:spMk id="50" creationId="{00C9AB90-55DE-64C1-B698-D122C3F670E3}"/>
          </ac:spMkLst>
        </pc:spChg>
        <pc:spChg chg="mod">
          <ac:chgData name="Michelle Hanekom" userId="67cbca80-6ef7-49d8-a5d9-10a7b0350dd9" providerId="ADAL" clId="{36529F5C-ECF6-41EF-B55B-8EC13760AF7C}" dt="2022-07-19T14:38:44.496" v="206"/>
          <ac:spMkLst>
            <pc:docMk/>
            <pc:sldMk cId="3820012380" sldId="380"/>
            <ac:spMk id="51" creationId="{61E7C63B-D61E-7699-B82B-3A5BC667FB4A}"/>
          </ac:spMkLst>
        </pc:spChg>
        <pc:spChg chg="mod">
          <ac:chgData name="Michelle Hanekom" userId="67cbca80-6ef7-49d8-a5d9-10a7b0350dd9" providerId="ADAL" clId="{36529F5C-ECF6-41EF-B55B-8EC13760AF7C}" dt="2022-07-19T14:38:44.496" v="206"/>
          <ac:spMkLst>
            <pc:docMk/>
            <pc:sldMk cId="3820012380" sldId="380"/>
            <ac:spMk id="52" creationId="{5785D7D7-DA08-1B88-317B-610A3F46914B}"/>
          </ac:spMkLst>
        </pc:spChg>
        <pc:spChg chg="mod">
          <ac:chgData name="Michelle Hanekom" userId="67cbca80-6ef7-49d8-a5d9-10a7b0350dd9" providerId="ADAL" clId="{36529F5C-ECF6-41EF-B55B-8EC13760AF7C}" dt="2022-07-19T14:38:44.496" v="206"/>
          <ac:spMkLst>
            <pc:docMk/>
            <pc:sldMk cId="3820012380" sldId="380"/>
            <ac:spMk id="53" creationId="{B07D9457-F0AA-A771-08C1-6ED97A10123A}"/>
          </ac:spMkLst>
        </pc:spChg>
        <pc:spChg chg="mod">
          <ac:chgData name="Michelle Hanekom" userId="67cbca80-6ef7-49d8-a5d9-10a7b0350dd9" providerId="ADAL" clId="{36529F5C-ECF6-41EF-B55B-8EC13760AF7C}" dt="2022-07-19T14:59:14.033" v="886" actId="1036"/>
          <ac:spMkLst>
            <pc:docMk/>
            <pc:sldMk cId="3820012380" sldId="380"/>
            <ac:spMk id="54" creationId="{174BB6EF-069D-DD54-3143-E70F0B5F17C8}"/>
          </ac:spMkLst>
        </pc:spChg>
        <pc:spChg chg="mod">
          <ac:chgData name="Michelle Hanekom" userId="67cbca80-6ef7-49d8-a5d9-10a7b0350dd9" providerId="ADAL" clId="{36529F5C-ECF6-41EF-B55B-8EC13760AF7C}" dt="2022-07-19T14:38:44.496" v="206"/>
          <ac:spMkLst>
            <pc:docMk/>
            <pc:sldMk cId="3820012380" sldId="380"/>
            <ac:spMk id="55" creationId="{3DDF7943-3325-E269-974E-F5A367E0765F}"/>
          </ac:spMkLst>
        </pc:spChg>
        <pc:spChg chg="mod">
          <ac:chgData name="Michelle Hanekom" userId="67cbca80-6ef7-49d8-a5d9-10a7b0350dd9" providerId="ADAL" clId="{36529F5C-ECF6-41EF-B55B-8EC13760AF7C}" dt="2022-07-19T14:38:44.496" v="206"/>
          <ac:spMkLst>
            <pc:docMk/>
            <pc:sldMk cId="3820012380" sldId="380"/>
            <ac:spMk id="56" creationId="{BC5D9EB1-C776-4639-C0E1-EB2300C71021}"/>
          </ac:spMkLst>
        </pc:spChg>
        <pc:spChg chg="mod">
          <ac:chgData name="Michelle Hanekom" userId="67cbca80-6ef7-49d8-a5d9-10a7b0350dd9" providerId="ADAL" clId="{36529F5C-ECF6-41EF-B55B-8EC13760AF7C}" dt="2022-07-19T14:38:44.496" v="206"/>
          <ac:spMkLst>
            <pc:docMk/>
            <pc:sldMk cId="3820012380" sldId="380"/>
            <ac:spMk id="57" creationId="{6261A56A-1C0E-E459-E287-72BBFC3D7C6A}"/>
          </ac:spMkLst>
        </pc:spChg>
        <pc:spChg chg="mod">
          <ac:chgData name="Michelle Hanekom" userId="67cbca80-6ef7-49d8-a5d9-10a7b0350dd9" providerId="ADAL" clId="{36529F5C-ECF6-41EF-B55B-8EC13760AF7C}" dt="2022-07-19T14:38:44.496" v="206"/>
          <ac:spMkLst>
            <pc:docMk/>
            <pc:sldMk cId="3820012380" sldId="380"/>
            <ac:spMk id="58" creationId="{D79299A6-10A1-BFE3-A7B1-5E9E36452F8B}"/>
          </ac:spMkLst>
        </pc:spChg>
        <pc:spChg chg="mod">
          <ac:chgData name="Michelle Hanekom" userId="67cbca80-6ef7-49d8-a5d9-10a7b0350dd9" providerId="ADAL" clId="{36529F5C-ECF6-41EF-B55B-8EC13760AF7C}" dt="2022-07-19T14:38:44.496" v="206"/>
          <ac:spMkLst>
            <pc:docMk/>
            <pc:sldMk cId="3820012380" sldId="380"/>
            <ac:spMk id="59" creationId="{77D13AFC-7772-FC45-99F5-17C94B328FFB}"/>
          </ac:spMkLst>
        </pc:spChg>
        <pc:spChg chg="mod">
          <ac:chgData name="Michelle Hanekom" userId="67cbca80-6ef7-49d8-a5d9-10a7b0350dd9" providerId="ADAL" clId="{36529F5C-ECF6-41EF-B55B-8EC13760AF7C}" dt="2022-07-19T14:38:44.496" v="206"/>
          <ac:spMkLst>
            <pc:docMk/>
            <pc:sldMk cId="3820012380" sldId="380"/>
            <ac:spMk id="60" creationId="{3B4358FD-C79C-14DE-F578-93E702F1F3EA}"/>
          </ac:spMkLst>
        </pc:spChg>
        <pc:spChg chg="mod">
          <ac:chgData name="Michelle Hanekom" userId="67cbca80-6ef7-49d8-a5d9-10a7b0350dd9" providerId="ADAL" clId="{36529F5C-ECF6-41EF-B55B-8EC13760AF7C}" dt="2022-07-19T14:38:44.496" v="206"/>
          <ac:spMkLst>
            <pc:docMk/>
            <pc:sldMk cId="3820012380" sldId="380"/>
            <ac:spMk id="61" creationId="{8FC56DB5-EB72-26AC-331E-59AA46341CB3}"/>
          </ac:spMkLst>
        </pc:spChg>
        <pc:spChg chg="mod">
          <ac:chgData name="Michelle Hanekom" userId="67cbca80-6ef7-49d8-a5d9-10a7b0350dd9" providerId="ADAL" clId="{36529F5C-ECF6-41EF-B55B-8EC13760AF7C}" dt="2022-07-19T14:38:44.496" v="206"/>
          <ac:spMkLst>
            <pc:docMk/>
            <pc:sldMk cId="3820012380" sldId="380"/>
            <ac:spMk id="62" creationId="{05282214-F770-0225-2049-D50436095C46}"/>
          </ac:spMkLst>
        </pc:spChg>
        <pc:spChg chg="mod">
          <ac:chgData name="Michelle Hanekom" userId="67cbca80-6ef7-49d8-a5d9-10a7b0350dd9" providerId="ADAL" clId="{36529F5C-ECF6-41EF-B55B-8EC13760AF7C}" dt="2022-07-19T14:38:44.496" v="206"/>
          <ac:spMkLst>
            <pc:docMk/>
            <pc:sldMk cId="3820012380" sldId="380"/>
            <ac:spMk id="63" creationId="{8CE00635-2C0D-3DE9-ACE8-CE08E3F1DB0D}"/>
          </ac:spMkLst>
        </pc:spChg>
        <pc:spChg chg="mod">
          <ac:chgData name="Michelle Hanekom" userId="67cbca80-6ef7-49d8-a5d9-10a7b0350dd9" providerId="ADAL" clId="{36529F5C-ECF6-41EF-B55B-8EC13760AF7C}" dt="2022-07-19T14:38:44.496" v="206"/>
          <ac:spMkLst>
            <pc:docMk/>
            <pc:sldMk cId="3820012380" sldId="380"/>
            <ac:spMk id="64" creationId="{B5CF9A5A-1160-1891-DF7B-ADC06718CB6F}"/>
          </ac:spMkLst>
        </pc:spChg>
        <pc:spChg chg="mod">
          <ac:chgData name="Michelle Hanekom" userId="67cbca80-6ef7-49d8-a5d9-10a7b0350dd9" providerId="ADAL" clId="{36529F5C-ECF6-41EF-B55B-8EC13760AF7C}" dt="2022-07-19T14:38:44.496" v="206"/>
          <ac:spMkLst>
            <pc:docMk/>
            <pc:sldMk cId="3820012380" sldId="380"/>
            <ac:spMk id="65" creationId="{7B4BB3D6-0041-250A-9C56-0352555088BF}"/>
          </ac:spMkLst>
        </pc:spChg>
        <pc:spChg chg="mod">
          <ac:chgData name="Michelle Hanekom" userId="67cbca80-6ef7-49d8-a5d9-10a7b0350dd9" providerId="ADAL" clId="{36529F5C-ECF6-41EF-B55B-8EC13760AF7C}" dt="2022-07-19T14:38:44.496" v="206"/>
          <ac:spMkLst>
            <pc:docMk/>
            <pc:sldMk cId="3820012380" sldId="380"/>
            <ac:spMk id="66" creationId="{8D311EEA-006D-F87E-305F-A3097F5075BD}"/>
          </ac:spMkLst>
        </pc:spChg>
        <pc:spChg chg="mod">
          <ac:chgData name="Michelle Hanekom" userId="67cbca80-6ef7-49d8-a5d9-10a7b0350dd9" providerId="ADAL" clId="{36529F5C-ECF6-41EF-B55B-8EC13760AF7C}" dt="2022-07-19T14:38:44.496" v="206"/>
          <ac:spMkLst>
            <pc:docMk/>
            <pc:sldMk cId="3820012380" sldId="380"/>
            <ac:spMk id="67" creationId="{FB08D306-0698-25AA-F094-A10C52B4659C}"/>
          </ac:spMkLst>
        </pc:spChg>
        <pc:spChg chg="mod">
          <ac:chgData name="Michelle Hanekom" userId="67cbca80-6ef7-49d8-a5d9-10a7b0350dd9" providerId="ADAL" clId="{36529F5C-ECF6-41EF-B55B-8EC13760AF7C}" dt="2022-07-19T14:38:44.496" v="206"/>
          <ac:spMkLst>
            <pc:docMk/>
            <pc:sldMk cId="3820012380" sldId="380"/>
            <ac:spMk id="68" creationId="{17A41EC9-F3C3-9D4C-B185-42DED2423A26}"/>
          </ac:spMkLst>
        </pc:spChg>
        <pc:spChg chg="mod">
          <ac:chgData name="Michelle Hanekom" userId="67cbca80-6ef7-49d8-a5d9-10a7b0350dd9" providerId="ADAL" clId="{36529F5C-ECF6-41EF-B55B-8EC13760AF7C}" dt="2022-07-19T14:38:44.496" v="206"/>
          <ac:spMkLst>
            <pc:docMk/>
            <pc:sldMk cId="3820012380" sldId="380"/>
            <ac:spMk id="69" creationId="{E5A79D12-2602-0AE5-078B-43F8F6942491}"/>
          </ac:spMkLst>
        </pc:spChg>
        <pc:spChg chg="mod">
          <ac:chgData name="Michelle Hanekom" userId="67cbca80-6ef7-49d8-a5d9-10a7b0350dd9" providerId="ADAL" clId="{36529F5C-ECF6-41EF-B55B-8EC13760AF7C}" dt="2022-07-19T14:38:44.496" v="206"/>
          <ac:spMkLst>
            <pc:docMk/>
            <pc:sldMk cId="3820012380" sldId="380"/>
            <ac:spMk id="70" creationId="{3961A90C-D059-03E4-D584-DEA54C44EB41}"/>
          </ac:spMkLst>
        </pc:spChg>
        <pc:spChg chg="mod">
          <ac:chgData name="Michelle Hanekom" userId="67cbca80-6ef7-49d8-a5d9-10a7b0350dd9" providerId="ADAL" clId="{36529F5C-ECF6-41EF-B55B-8EC13760AF7C}" dt="2022-07-19T14:38:44.496" v="206"/>
          <ac:spMkLst>
            <pc:docMk/>
            <pc:sldMk cId="3820012380" sldId="380"/>
            <ac:spMk id="71" creationId="{1DB42F6C-8F94-1E04-8825-33B7D900731C}"/>
          </ac:spMkLst>
        </pc:spChg>
        <pc:spChg chg="mod">
          <ac:chgData name="Michelle Hanekom" userId="67cbca80-6ef7-49d8-a5d9-10a7b0350dd9" providerId="ADAL" clId="{36529F5C-ECF6-41EF-B55B-8EC13760AF7C}" dt="2022-07-19T14:38:44.496" v="206"/>
          <ac:spMkLst>
            <pc:docMk/>
            <pc:sldMk cId="3820012380" sldId="380"/>
            <ac:spMk id="72" creationId="{2F680D70-4A24-27AD-2EE2-8AB2ECDB9181}"/>
          </ac:spMkLst>
        </pc:spChg>
        <pc:spChg chg="mod">
          <ac:chgData name="Michelle Hanekom" userId="67cbca80-6ef7-49d8-a5d9-10a7b0350dd9" providerId="ADAL" clId="{36529F5C-ECF6-41EF-B55B-8EC13760AF7C}" dt="2022-07-19T14:38:44.496" v="206"/>
          <ac:spMkLst>
            <pc:docMk/>
            <pc:sldMk cId="3820012380" sldId="380"/>
            <ac:spMk id="73" creationId="{7BE9FA5E-B441-6232-2010-39E44B1FDF04}"/>
          </ac:spMkLst>
        </pc:spChg>
        <pc:spChg chg="mod">
          <ac:chgData name="Michelle Hanekom" userId="67cbca80-6ef7-49d8-a5d9-10a7b0350dd9" providerId="ADAL" clId="{36529F5C-ECF6-41EF-B55B-8EC13760AF7C}" dt="2022-07-19T14:38:44.496" v="206"/>
          <ac:spMkLst>
            <pc:docMk/>
            <pc:sldMk cId="3820012380" sldId="380"/>
            <ac:spMk id="74" creationId="{1AC31C1E-472D-3F94-F361-F249169ADEA0}"/>
          </ac:spMkLst>
        </pc:spChg>
        <pc:spChg chg="mod">
          <ac:chgData name="Michelle Hanekom" userId="67cbca80-6ef7-49d8-a5d9-10a7b0350dd9" providerId="ADAL" clId="{36529F5C-ECF6-41EF-B55B-8EC13760AF7C}" dt="2022-07-19T14:38:44.496" v="206"/>
          <ac:spMkLst>
            <pc:docMk/>
            <pc:sldMk cId="3820012380" sldId="380"/>
            <ac:spMk id="75" creationId="{EA1FF283-1F9F-EC7A-04C8-B1336C85546D}"/>
          </ac:spMkLst>
        </pc:spChg>
        <pc:spChg chg="mod">
          <ac:chgData name="Michelle Hanekom" userId="67cbca80-6ef7-49d8-a5d9-10a7b0350dd9" providerId="ADAL" clId="{36529F5C-ECF6-41EF-B55B-8EC13760AF7C}" dt="2022-07-19T14:38:44.496" v="206"/>
          <ac:spMkLst>
            <pc:docMk/>
            <pc:sldMk cId="3820012380" sldId="380"/>
            <ac:spMk id="76" creationId="{049B922F-7382-DA63-10BA-F8B57E8F450E}"/>
          </ac:spMkLst>
        </pc:spChg>
        <pc:spChg chg="mod">
          <ac:chgData name="Michelle Hanekom" userId="67cbca80-6ef7-49d8-a5d9-10a7b0350dd9" providerId="ADAL" clId="{36529F5C-ECF6-41EF-B55B-8EC13760AF7C}" dt="2022-07-19T14:38:44.496" v="206"/>
          <ac:spMkLst>
            <pc:docMk/>
            <pc:sldMk cId="3820012380" sldId="380"/>
            <ac:spMk id="77" creationId="{1FC4E308-3F32-934D-4797-FA6D995BBD3E}"/>
          </ac:spMkLst>
        </pc:spChg>
        <pc:spChg chg="mod">
          <ac:chgData name="Michelle Hanekom" userId="67cbca80-6ef7-49d8-a5d9-10a7b0350dd9" providerId="ADAL" clId="{36529F5C-ECF6-41EF-B55B-8EC13760AF7C}" dt="2022-07-19T14:38:44.496" v="206"/>
          <ac:spMkLst>
            <pc:docMk/>
            <pc:sldMk cId="3820012380" sldId="380"/>
            <ac:spMk id="78" creationId="{7F48261D-347B-260F-8A2B-64A296B1190C}"/>
          </ac:spMkLst>
        </pc:spChg>
        <pc:spChg chg="mod">
          <ac:chgData name="Michelle Hanekom" userId="67cbca80-6ef7-49d8-a5d9-10a7b0350dd9" providerId="ADAL" clId="{36529F5C-ECF6-41EF-B55B-8EC13760AF7C}" dt="2022-07-19T14:38:44.496" v="206"/>
          <ac:spMkLst>
            <pc:docMk/>
            <pc:sldMk cId="3820012380" sldId="380"/>
            <ac:spMk id="79" creationId="{674B44CD-3892-EF0C-174D-3496DF25A5AF}"/>
          </ac:spMkLst>
        </pc:spChg>
        <pc:spChg chg="mod">
          <ac:chgData name="Michelle Hanekom" userId="67cbca80-6ef7-49d8-a5d9-10a7b0350dd9" providerId="ADAL" clId="{36529F5C-ECF6-41EF-B55B-8EC13760AF7C}" dt="2022-07-19T14:38:44.496" v="206"/>
          <ac:spMkLst>
            <pc:docMk/>
            <pc:sldMk cId="3820012380" sldId="380"/>
            <ac:spMk id="80" creationId="{CA03CC2A-E07E-6091-9AD0-4A7A1A24FFB4}"/>
          </ac:spMkLst>
        </pc:spChg>
        <pc:spChg chg="mod">
          <ac:chgData name="Michelle Hanekom" userId="67cbca80-6ef7-49d8-a5d9-10a7b0350dd9" providerId="ADAL" clId="{36529F5C-ECF6-41EF-B55B-8EC13760AF7C}" dt="2022-07-19T14:38:44.496" v="206"/>
          <ac:spMkLst>
            <pc:docMk/>
            <pc:sldMk cId="3820012380" sldId="380"/>
            <ac:spMk id="81" creationId="{C8BB3E4D-3AB4-B91E-B616-25A437D2C975}"/>
          </ac:spMkLst>
        </pc:spChg>
        <pc:spChg chg="mod">
          <ac:chgData name="Michelle Hanekom" userId="67cbca80-6ef7-49d8-a5d9-10a7b0350dd9" providerId="ADAL" clId="{36529F5C-ECF6-41EF-B55B-8EC13760AF7C}" dt="2022-07-19T14:38:44.496" v="206"/>
          <ac:spMkLst>
            <pc:docMk/>
            <pc:sldMk cId="3820012380" sldId="380"/>
            <ac:spMk id="82" creationId="{85DE3CDE-D661-619E-B005-DC24DC990DD1}"/>
          </ac:spMkLst>
        </pc:spChg>
        <pc:spChg chg="mod">
          <ac:chgData name="Michelle Hanekom" userId="67cbca80-6ef7-49d8-a5d9-10a7b0350dd9" providerId="ADAL" clId="{36529F5C-ECF6-41EF-B55B-8EC13760AF7C}" dt="2022-07-19T14:38:44.496" v="206"/>
          <ac:spMkLst>
            <pc:docMk/>
            <pc:sldMk cId="3820012380" sldId="380"/>
            <ac:spMk id="83" creationId="{58E21F8F-1ABA-B419-87DA-103823FC16BA}"/>
          </ac:spMkLst>
        </pc:spChg>
        <pc:spChg chg="mod">
          <ac:chgData name="Michelle Hanekom" userId="67cbca80-6ef7-49d8-a5d9-10a7b0350dd9" providerId="ADAL" clId="{36529F5C-ECF6-41EF-B55B-8EC13760AF7C}" dt="2022-07-19T14:38:44.496" v="206"/>
          <ac:spMkLst>
            <pc:docMk/>
            <pc:sldMk cId="3820012380" sldId="380"/>
            <ac:spMk id="84" creationId="{E8B036B3-DC8E-AD97-68D4-45279C9ECBA8}"/>
          </ac:spMkLst>
        </pc:spChg>
        <pc:spChg chg="mod">
          <ac:chgData name="Michelle Hanekom" userId="67cbca80-6ef7-49d8-a5d9-10a7b0350dd9" providerId="ADAL" clId="{36529F5C-ECF6-41EF-B55B-8EC13760AF7C}" dt="2022-07-19T14:38:44.496" v="206"/>
          <ac:spMkLst>
            <pc:docMk/>
            <pc:sldMk cId="3820012380" sldId="380"/>
            <ac:spMk id="85" creationId="{CCD0C1AA-1AA4-F197-E5DA-0AAECD04176C}"/>
          </ac:spMkLst>
        </pc:spChg>
        <pc:spChg chg="mod">
          <ac:chgData name="Michelle Hanekom" userId="67cbca80-6ef7-49d8-a5d9-10a7b0350dd9" providerId="ADAL" clId="{36529F5C-ECF6-41EF-B55B-8EC13760AF7C}" dt="2022-07-19T14:38:44.496" v="206"/>
          <ac:spMkLst>
            <pc:docMk/>
            <pc:sldMk cId="3820012380" sldId="380"/>
            <ac:spMk id="86" creationId="{F3DD53B8-B9C6-CCEB-CD95-BB5C3CE5C644}"/>
          </ac:spMkLst>
        </pc:spChg>
        <pc:spChg chg="mod">
          <ac:chgData name="Michelle Hanekom" userId="67cbca80-6ef7-49d8-a5d9-10a7b0350dd9" providerId="ADAL" clId="{36529F5C-ECF6-41EF-B55B-8EC13760AF7C}" dt="2022-07-19T14:38:44.496" v="206"/>
          <ac:spMkLst>
            <pc:docMk/>
            <pc:sldMk cId="3820012380" sldId="380"/>
            <ac:spMk id="87" creationId="{99EFF953-F13B-EAD6-5522-E289F61B0AE0}"/>
          </ac:spMkLst>
        </pc:spChg>
        <pc:spChg chg="mod">
          <ac:chgData name="Michelle Hanekom" userId="67cbca80-6ef7-49d8-a5d9-10a7b0350dd9" providerId="ADAL" clId="{36529F5C-ECF6-41EF-B55B-8EC13760AF7C}" dt="2022-07-19T14:38:44.496" v="206"/>
          <ac:spMkLst>
            <pc:docMk/>
            <pc:sldMk cId="3820012380" sldId="380"/>
            <ac:spMk id="88" creationId="{4CA97F38-416E-8FB0-F28E-1E74117CCE4B}"/>
          </ac:spMkLst>
        </pc:spChg>
        <pc:spChg chg="mod">
          <ac:chgData name="Michelle Hanekom" userId="67cbca80-6ef7-49d8-a5d9-10a7b0350dd9" providerId="ADAL" clId="{36529F5C-ECF6-41EF-B55B-8EC13760AF7C}" dt="2022-07-19T14:38:44.496" v="206"/>
          <ac:spMkLst>
            <pc:docMk/>
            <pc:sldMk cId="3820012380" sldId="380"/>
            <ac:spMk id="89" creationId="{3BC76BBB-FCF0-FC81-2FD7-77692688899F}"/>
          </ac:spMkLst>
        </pc:spChg>
        <pc:spChg chg="mod">
          <ac:chgData name="Michelle Hanekom" userId="67cbca80-6ef7-49d8-a5d9-10a7b0350dd9" providerId="ADAL" clId="{36529F5C-ECF6-41EF-B55B-8EC13760AF7C}" dt="2022-07-19T14:38:44.496" v="206"/>
          <ac:spMkLst>
            <pc:docMk/>
            <pc:sldMk cId="3820012380" sldId="380"/>
            <ac:spMk id="90" creationId="{BD355F01-FEC6-2918-F029-8B4936C31882}"/>
          </ac:spMkLst>
        </pc:spChg>
        <pc:spChg chg="mod">
          <ac:chgData name="Michelle Hanekom" userId="67cbca80-6ef7-49d8-a5d9-10a7b0350dd9" providerId="ADAL" clId="{36529F5C-ECF6-41EF-B55B-8EC13760AF7C}" dt="2022-07-19T14:38:44.496" v="206"/>
          <ac:spMkLst>
            <pc:docMk/>
            <pc:sldMk cId="3820012380" sldId="380"/>
            <ac:spMk id="91" creationId="{E4273953-F805-326D-48F1-90EFE0A587B6}"/>
          </ac:spMkLst>
        </pc:spChg>
        <pc:spChg chg="mod">
          <ac:chgData name="Michelle Hanekom" userId="67cbca80-6ef7-49d8-a5d9-10a7b0350dd9" providerId="ADAL" clId="{36529F5C-ECF6-41EF-B55B-8EC13760AF7C}" dt="2022-07-19T14:38:44.496" v="206"/>
          <ac:spMkLst>
            <pc:docMk/>
            <pc:sldMk cId="3820012380" sldId="380"/>
            <ac:spMk id="92" creationId="{0A56BC3A-F7B6-F943-F911-BFC8F6C5993E}"/>
          </ac:spMkLst>
        </pc:spChg>
        <pc:spChg chg="mod">
          <ac:chgData name="Michelle Hanekom" userId="67cbca80-6ef7-49d8-a5d9-10a7b0350dd9" providerId="ADAL" clId="{36529F5C-ECF6-41EF-B55B-8EC13760AF7C}" dt="2022-07-19T14:38:44.496" v="206"/>
          <ac:spMkLst>
            <pc:docMk/>
            <pc:sldMk cId="3820012380" sldId="380"/>
            <ac:spMk id="93" creationId="{1ABF7C7A-D967-D2C2-4C11-89DBF7D5C57A}"/>
          </ac:spMkLst>
        </pc:spChg>
        <pc:spChg chg="mod">
          <ac:chgData name="Michelle Hanekom" userId="67cbca80-6ef7-49d8-a5d9-10a7b0350dd9" providerId="ADAL" clId="{36529F5C-ECF6-41EF-B55B-8EC13760AF7C}" dt="2022-07-19T14:38:44.496" v="206"/>
          <ac:spMkLst>
            <pc:docMk/>
            <pc:sldMk cId="3820012380" sldId="380"/>
            <ac:spMk id="94" creationId="{A972FC2A-31A1-0561-5343-4FB0E0C8C152}"/>
          </ac:spMkLst>
        </pc:spChg>
        <pc:spChg chg="mod">
          <ac:chgData name="Michelle Hanekom" userId="67cbca80-6ef7-49d8-a5d9-10a7b0350dd9" providerId="ADAL" clId="{36529F5C-ECF6-41EF-B55B-8EC13760AF7C}" dt="2022-07-19T14:38:44.496" v="206"/>
          <ac:spMkLst>
            <pc:docMk/>
            <pc:sldMk cId="3820012380" sldId="380"/>
            <ac:spMk id="95" creationId="{8363D473-0C05-BC1B-B925-EDCB4DC3454D}"/>
          </ac:spMkLst>
        </pc:spChg>
        <pc:spChg chg="mod">
          <ac:chgData name="Michelle Hanekom" userId="67cbca80-6ef7-49d8-a5d9-10a7b0350dd9" providerId="ADAL" clId="{36529F5C-ECF6-41EF-B55B-8EC13760AF7C}" dt="2022-07-19T14:38:44.496" v="206"/>
          <ac:spMkLst>
            <pc:docMk/>
            <pc:sldMk cId="3820012380" sldId="380"/>
            <ac:spMk id="96" creationId="{9F79340E-B291-B4D6-CEBF-5F60BC5A9E30}"/>
          </ac:spMkLst>
        </pc:spChg>
        <pc:spChg chg="mod">
          <ac:chgData name="Michelle Hanekom" userId="67cbca80-6ef7-49d8-a5d9-10a7b0350dd9" providerId="ADAL" clId="{36529F5C-ECF6-41EF-B55B-8EC13760AF7C}" dt="2022-07-19T14:38:44.496" v="206"/>
          <ac:spMkLst>
            <pc:docMk/>
            <pc:sldMk cId="3820012380" sldId="380"/>
            <ac:spMk id="97" creationId="{39C689EC-DB39-6EE1-E625-9E112F77C3F6}"/>
          </ac:spMkLst>
        </pc:spChg>
        <pc:spChg chg="mod">
          <ac:chgData name="Michelle Hanekom" userId="67cbca80-6ef7-49d8-a5d9-10a7b0350dd9" providerId="ADAL" clId="{36529F5C-ECF6-41EF-B55B-8EC13760AF7C}" dt="2022-07-19T14:38:44.496" v="206"/>
          <ac:spMkLst>
            <pc:docMk/>
            <pc:sldMk cId="3820012380" sldId="380"/>
            <ac:spMk id="98" creationId="{3E3D4BDF-445A-2B56-D96B-8EE1DE08FB6C}"/>
          </ac:spMkLst>
        </pc:spChg>
        <pc:spChg chg="mod">
          <ac:chgData name="Michelle Hanekom" userId="67cbca80-6ef7-49d8-a5d9-10a7b0350dd9" providerId="ADAL" clId="{36529F5C-ECF6-41EF-B55B-8EC13760AF7C}" dt="2022-07-19T14:38:44.496" v="206"/>
          <ac:spMkLst>
            <pc:docMk/>
            <pc:sldMk cId="3820012380" sldId="380"/>
            <ac:spMk id="99" creationId="{705F2F87-5771-F526-77CD-14B545E60F48}"/>
          </ac:spMkLst>
        </pc:spChg>
        <pc:spChg chg="mod">
          <ac:chgData name="Michelle Hanekom" userId="67cbca80-6ef7-49d8-a5d9-10a7b0350dd9" providerId="ADAL" clId="{36529F5C-ECF6-41EF-B55B-8EC13760AF7C}" dt="2022-07-19T14:38:44.496" v="206"/>
          <ac:spMkLst>
            <pc:docMk/>
            <pc:sldMk cId="3820012380" sldId="380"/>
            <ac:spMk id="100" creationId="{D979DAFD-249F-EF18-2FF0-C960E533DE64}"/>
          </ac:spMkLst>
        </pc:spChg>
        <pc:spChg chg="mod">
          <ac:chgData name="Michelle Hanekom" userId="67cbca80-6ef7-49d8-a5d9-10a7b0350dd9" providerId="ADAL" clId="{36529F5C-ECF6-41EF-B55B-8EC13760AF7C}" dt="2022-07-19T14:38:44.496" v="206"/>
          <ac:spMkLst>
            <pc:docMk/>
            <pc:sldMk cId="3820012380" sldId="380"/>
            <ac:spMk id="101" creationId="{49346898-641D-A8B7-2047-263E6476976C}"/>
          </ac:spMkLst>
        </pc:spChg>
        <pc:spChg chg="mod">
          <ac:chgData name="Michelle Hanekom" userId="67cbca80-6ef7-49d8-a5d9-10a7b0350dd9" providerId="ADAL" clId="{36529F5C-ECF6-41EF-B55B-8EC13760AF7C}" dt="2022-07-19T14:38:44.496" v="206"/>
          <ac:spMkLst>
            <pc:docMk/>
            <pc:sldMk cId="3820012380" sldId="380"/>
            <ac:spMk id="102" creationId="{973E5EC5-D214-C18F-3EF2-7BDFE4C432E4}"/>
          </ac:spMkLst>
        </pc:spChg>
        <pc:spChg chg="mod">
          <ac:chgData name="Michelle Hanekom" userId="67cbca80-6ef7-49d8-a5d9-10a7b0350dd9" providerId="ADAL" clId="{36529F5C-ECF6-41EF-B55B-8EC13760AF7C}" dt="2022-07-19T14:38:44.496" v="206"/>
          <ac:spMkLst>
            <pc:docMk/>
            <pc:sldMk cId="3820012380" sldId="380"/>
            <ac:spMk id="103" creationId="{6CDC7A7F-F9BB-C1CE-F342-131DDF6B2881}"/>
          </ac:spMkLst>
        </pc:spChg>
        <pc:spChg chg="mod">
          <ac:chgData name="Michelle Hanekom" userId="67cbca80-6ef7-49d8-a5d9-10a7b0350dd9" providerId="ADAL" clId="{36529F5C-ECF6-41EF-B55B-8EC13760AF7C}" dt="2022-07-19T14:38:44.496" v="206"/>
          <ac:spMkLst>
            <pc:docMk/>
            <pc:sldMk cId="3820012380" sldId="380"/>
            <ac:spMk id="104" creationId="{B360CCAF-8812-CE18-48D3-BB0FE9F48010}"/>
          </ac:spMkLst>
        </pc:spChg>
        <pc:spChg chg="mod">
          <ac:chgData name="Michelle Hanekom" userId="67cbca80-6ef7-49d8-a5d9-10a7b0350dd9" providerId="ADAL" clId="{36529F5C-ECF6-41EF-B55B-8EC13760AF7C}" dt="2022-07-19T14:38:44.496" v="206"/>
          <ac:spMkLst>
            <pc:docMk/>
            <pc:sldMk cId="3820012380" sldId="380"/>
            <ac:spMk id="105" creationId="{17BCD869-B1F6-679F-3D09-5667D37839DD}"/>
          </ac:spMkLst>
        </pc:spChg>
        <pc:spChg chg="mod">
          <ac:chgData name="Michelle Hanekom" userId="67cbca80-6ef7-49d8-a5d9-10a7b0350dd9" providerId="ADAL" clId="{36529F5C-ECF6-41EF-B55B-8EC13760AF7C}" dt="2022-07-19T14:38:44.496" v="206"/>
          <ac:spMkLst>
            <pc:docMk/>
            <pc:sldMk cId="3820012380" sldId="380"/>
            <ac:spMk id="106" creationId="{66CCDF0E-796B-0998-658F-6689336EA2E3}"/>
          </ac:spMkLst>
        </pc:spChg>
        <pc:spChg chg="mod">
          <ac:chgData name="Michelle Hanekom" userId="67cbca80-6ef7-49d8-a5d9-10a7b0350dd9" providerId="ADAL" clId="{36529F5C-ECF6-41EF-B55B-8EC13760AF7C}" dt="2022-07-19T14:38:44.496" v="206"/>
          <ac:spMkLst>
            <pc:docMk/>
            <pc:sldMk cId="3820012380" sldId="380"/>
            <ac:spMk id="107" creationId="{1887822B-E6F9-85BD-451B-9D34DFE1A0FF}"/>
          </ac:spMkLst>
        </pc:spChg>
        <pc:spChg chg="mod">
          <ac:chgData name="Michelle Hanekom" userId="67cbca80-6ef7-49d8-a5d9-10a7b0350dd9" providerId="ADAL" clId="{36529F5C-ECF6-41EF-B55B-8EC13760AF7C}" dt="2022-07-19T14:38:44.496" v="206"/>
          <ac:spMkLst>
            <pc:docMk/>
            <pc:sldMk cId="3820012380" sldId="380"/>
            <ac:spMk id="108" creationId="{5D9B94B6-05F1-005E-5855-E84D97F0F69A}"/>
          </ac:spMkLst>
        </pc:spChg>
        <pc:spChg chg="mod">
          <ac:chgData name="Michelle Hanekom" userId="67cbca80-6ef7-49d8-a5d9-10a7b0350dd9" providerId="ADAL" clId="{36529F5C-ECF6-41EF-B55B-8EC13760AF7C}" dt="2022-07-19T14:38:44.496" v="206"/>
          <ac:spMkLst>
            <pc:docMk/>
            <pc:sldMk cId="3820012380" sldId="380"/>
            <ac:spMk id="109" creationId="{14D9BF2F-57C4-B1D1-A93B-7B5E4F094C70}"/>
          </ac:spMkLst>
        </pc:spChg>
        <pc:spChg chg="mod">
          <ac:chgData name="Michelle Hanekom" userId="67cbca80-6ef7-49d8-a5d9-10a7b0350dd9" providerId="ADAL" clId="{36529F5C-ECF6-41EF-B55B-8EC13760AF7C}" dt="2022-07-19T14:38:44.496" v="206"/>
          <ac:spMkLst>
            <pc:docMk/>
            <pc:sldMk cId="3820012380" sldId="380"/>
            <ac:spMk id="110" creationId="{C7F2BABD-6791-84D1-7A81-6831DAC7F521}"/>
          </ac:spMkLst>
        </pc:spChg>
        <pc:spChg chg="mod">
          <ac:chgData name="Michelle Hanekom" userId="67cbca80-6ef7-49d8-a5d9-10a7b0350dd9" providerId="ADAL" clId="{36529F5C-ECF6-41EF-B55B-8EC13760AF7C}" dt="2022-07-19T14:38:44.496" v="206"/>
          <ac:spMkLst>
            <pc:docMk/>
            <pc:sldMk cId="3820012380" sldId="380"/>
            <ac:spMk id="111" creationId="{F52370BA-1888-4AE2-1863-50AFC3CB3987}"/>
          </ac:spMkLst>
        </pc:spChg>
        <pc:spChg chg="mod">
          <ac:chgData name="Michelle Hanekom" userId="67cbca80-6ef7-49d8-a5d9-10a7b0350dd9" providerId="ADAL" clId="{36529F5C-ECF6-41EF-B55B-8EC13760AF7C}" dt="2022-07-19T14:38:44.496" v="206"/>
          <ac:spMkLst>
            <pc:docMk/>
            <pc:sldMk cId="3820012380" sldId="380"/>
            <ac:spMk id="112" creationId="{F40F832A-DA18-03D3-ED7C-48B0DD259221}"/>
          </ac:spMkLst>
        </pc:spChg>
        <pc:spChg chg="mod">
          <ac:chgData name="Michelle Hanekom" userId="67cbca80-6ef7-49d8-a5d9-10a7b0350dd9" providerId="ADAL" clId="{36529F5C-ECF6-41EF-B55B-8EC13760AF7C}" dt="2022-07-19T14:38:44.496" v="206"/>
          <ac:spMkLst>
            <pc:docMk/>
            <pc:sldMk cId="3820012380" sldId="380"/>
            <ac:spMk id="113" creationId="{CFE38001-DB48-A8D9-5B2C-EDDE8FED6A1F}"/>
          </ac:spMkLst>
        </pc:spChg>
        <pc:spChg chg="mod">
          <ac:chgData name="Michelle Hanekom" userId="67cbca80-6ef7-49d8-a5d9-10a7b0350dd9" providerId="ADAL" clId="{36529F5C-ECF6-41EF-B55B-8EC13760AF7C}" dt="2022-07-19T14:38:44.496" v="206"/>
          <ac:spMkLst>
            <pc:docMk/>
            <pc:sldMk cId="3820012380" sldId="380"/>
            <ac:spMk id="114" creationId="{962A0656-9206-6663-6D16-C5B7DD30E31A}"/>
          </ac:spMkLst>
        </pc:spChg>
        <pc:spChg chg="mod">
          <ac:chgData name="Michelle Hanekom" userId="67cbca80-6ef7-49d8-a5d9-10a7b0350dd9" providerId="ADAL" clId="{36529F5C-ECF6-41EF-B55B-8EC13760AF7C}" dt="2022-07-19T14:38:44.496" v="206"/>
          <ac:spMkLst>
            <pc:docMk/>
            <pc:sldMk cId="3820012380" sldId="380"/>
            <ac:spMk id="115" creationId="{37FF4219-D8EA-8887-DD19-24D4E43BB026}"/>
          </ac:spMkLst>
        </pc:spChg>
        <pc:spChg chg="mod">
          <ac:chgData name="Michelle Hanekom" userId="67cbca80-6ef7-49d8-a5d9-10a7b0350dd9" providerId="ADAL" clId="{36529F5C-ECF6-41EF-B55B-8EC13760AF7C}" dt="2022-07-19T14:38:44.496" v="206"/>
          <ac:spMkLst>
            <pc:docMk/>
            <pc:sldMk cId="3820012380" sldId="380"/>
            <ac:spMk id="116" creationId="{6FF0C3EF-3C62-96B6-D7B1-FC377D02F68F}"/>
          </ac:spMkLst>
        </pc:spChg>
        <pc:spChg chg="mod">
          <ac:chgData name="Michelle Hanekom" userId="67cbca80-6ef7-49d8-a5d9-10a7b0350dd9" providerId="ADAL" clId="{36529F5C-ECF6-41EF-B55B-8EC13760AF7C}" dt="2022-07-19T14:38:44.496" v="206"/>
          <ac:spMkLst>
            <pc:docMk/>
            <pc:sldMk cId="3820012380" sldId="380"/>
            <ac:spMk id="117" creationId="{784A495B-3378-D8F7-FB75-4313AAB95437}"/>
          </ac:spMkLst>
        </pc:spChg>
        <pc:spChg chg="mod">
          <ac:chgData name="Michelle Hanekom" userId="67cbca80-6ef7-49d8-a5d9-10a7b0350dd9" providerId="ADAL" clId="{36529F5C-ECF6-41EF-B55B-8EC13760AF7C}" dt="2022-07-19T14:38:44.496" v="206"/>
          <ac:spMkLst>
            <pc:docMk/>
            <pc:sldMk cId="3820012380" sldId="380"/>
            <ac:spMk id="118" creationId="{F98EE615-AD02-5F9C-F87F-CF685A4EC181}"/>
          </ac:spMkLst>
        </pc:spChg>
        <pc:spChg chg="mod">
          <ac:chgData name="Michelle Hanekom" userId="67cbca80-6ef7-49d8-a5d9-10a7b0350dd9" providerId="ADAL" clId="{36529F5C-ECF6-41EF-B55B-8EC13760AF7C}" dt="2022-07-19T14:38:44.496" v="206"/>
          <ac:spMkLst>
            <pc:docMk/>
            <pc:sldMk cId="3820012380" sldId="380"/>
            <ac:spMk id="119" creationId="{4481A4AC-7A12-F133-E4EF-C5B9D8FC68F6}"/>
          </ac:spMkLst>
        </pc:spChg>
        <pc:spChg chg="mod">
          <ac:chgData name="Michelle Hanekom" userId="67cbca80-6ef7-49d8-a5d9-10a7b0350dd9" providerId="ADAL" clId="{36529F5C-ECF6-41EF-B55B-8EC13760AF7C}" dt="2022-07-19T14:38:44.496" v="206"/>
          <ac:spMkLst>
            <pc:docMk/>
            <pc:sldMk cId="3820012380" sldId="380"/>
            <ac:spMk id="120" creationId="{31D9E5EE-467F-87AD-88F6-3F836F273277}"/>
          </ac:spMkLst>
        </pc:spChg>
        <pc:spChg chg="mod">
          <ac:chgData name="Michelle Hanekom" userId="67cbca80-6ef7-49d8-a5d9-10a7b0350dd9" providerId="ADAL" clId="{36529F5C-ECF6-41EF-B55B-8EC13760AF7C}" dt="2022-07-19T14:38:44.496" v="206"/>
          <ac:spMkLst>
            <pc:docMk/>
            <pc:sldMk cId="3820012380" sldId="380"/>
            <ac:spMk id="121" creationId="{722BBCE4-5625-0C7E-C684-8D9F32A21EB8}"/>
          </ac:spMkLst>
        </pc:spChg>
        <pc:spChg chg="mod">
          <ac:chgData name="Michelle Hanekom" userId="67cbca80-6ef7-49d8-a5d9-10a7b0350dd9" providerId="ADAL" clId="{36529F5C-ECF6-41EF-B55B-8EC13760AF7C}" dt="2022-07-19T14:38:44.496" v="206"/>
          <ac:spMkLst>
            <pc:docMk/>
            <pc:sldMk cId="3820012380" sldId="380"/>
            <ac:spMk id="122" creationId="{E2BA0949-4D69-D411-0E45-92B3104714A5}"/>
          </ac:spMkLst>
        </pc:spChg>
        <pc:spChg chg="mod">
          <ac:chgData name="Michelle Hanekom" userId="67cbca80-6ef7-49d8-a5d9-10a7b0350dd9" providerId="ADAL" clId="{36529F5C-ECF6-41EF-B55B-8EC13760AF7C}" dt="2022-07-19T14:38:44.496" v="206"/>
          <ac:spMkLst>
            <pc:docMk/>
            <pc:sldMk cId="3820012380" sldId="380"/>
            <ac:spMk id="123" creationId="{F3FDF459-5543-D02F-846C-9DA506A2BBB2}"/>
          </ac:spMkLst>
        </pc:spChg>
        <pc:spChg chg="mod">
          <ac:chgData name="Michelle Hanekom" userId="67cbca80-6ef7-49d8-a5d9-10a7b0350dd9" providerId="ADAL" clId="{36529F5C-ECF6-41EF-B55B-8EC13760AF7C}" dt="2022-07-19T14:38:44.496" v="206"/>
          <ac:spMkLst>
            <pc:docMk/>
            <pc:sldMk cId="3820012380" sldId="380"/>
            <ac:spMk id="124" creationId="{FB45BBCE-CB18-B442-C7AC-0F0238558829}"/>
          </ac:spMkLst>
        </pc:spChg>
        <pc:spChg chg="mod">
          <ac:chgData name="Michelle Hanekom" userId="67cbca80-6ef7-49d8-a5d9-10a7b0350dd9" providerId="ADAL" clId="{36529F5C-ECF6-41EF-B55B-8EC13760AF7C}" dt="2022-07-19T14:38:44.496" v="206"/>
          <ac:spMkLst>
            <pc:docMk/>
            <pc:sldMk cId="3820012380" sldId="380"/>
            <ac:spMk id="125" creationId="{DF2280C3-6527-6599-8A9E-C673548B1F19}"/>
          </ac:spMkLst>
        </pc:spChg>
        <pc:spChg chg="mod">
          <ac:chgData name="Michelle Hanekom" userId="67cbca80-6ef7-49d8-a5d9-10a7b0350dd9" providerId="ADAL" clId="{36529F5C-ECF6-41EF-B55B-8EC13760AF7C}" dt="2022-07-19T14:38:44.496" v="206"/>
          <ac:spMkLst>
            <pc:docMk/>
            <pc:sldMk cId="3820012380" sldId="380"/>
            <ac:spMk id="126" creationId="{95C844AE-599A-DA31-7C24-15BB44A651C7}"/>
          </ac:spMkLst>
        </pc:spChg>
        <pc:spChg chg="mod">
          <ac:chgData name="Michelle Hanekom" userId="67cbca80-6ef7-49d8-a5d9-10a7b0350dd9" providerId="ADAL" clId="{36529F5C-ECF6-41EF-B55B-8EC13760AF7C}" dt="2022-07-19T14:38:44.496" v="206"/>
          <ac:spMkLst>
            <pc:docMk/>
            <pc:sldMk cId="3820012380" sldId="380"/>
            <ac:spMk id="127" creationId="{DF8A9CBF-EDF6-9C0B-575A-A61DB348D683}"/>
          </ac:spMkLst>
        </pc:spChg>
        <pc:spChg chg="mod">
          <ac:chgData name="Michelle Hanekom" userId="67cbca80-6ef7-49d8-a5d9-10a7b0350dd9" providerId="ADAL" clId="{36529F5C-ECF6-41EF-B55B-8EC13760AF7C}" dt="2022-07-19T14:38:44.496" v="206"/>
          <ac:spMkLst>
            <pc:docMk/>
            <pc:sldMk cId="3820012380" sldId="380"/>
            <ac:spMk id="128" creationId="{E8D78276-CA28-D9C7-02BF-B4E5363C8FE7}"/>
          </ac:spMkLst>
        </pc:spChg>
        <pc:spChg chg="mod">
          <ac:chgData name="Michelle Hanekom" userId="67cbca80-6ef7-49d8-a5d9-10a7b0350dd9" providerId="ADAL" clId="{36529F5C-ECF6-41EF-B55B-8EC13760AF7C}" dt="2022-07-19T14:38:44.496" v="206"/>
          <ac:spMkLst>
            <pc:docMk/>
            <pc:sldMk cId="3820012380" sldId="380"/>
            <ac:spMk id="129" creationId="{40C820ED-FB8E-573D-1EAB-D5D0A8CBE54F}"/>
          </ac:spMkLst>
        </pc:spChg>
        <pc:spChg chg="mod">
          <ac:chgData name="Michelle Hanekom" userId="67cbca80-6ef7-49d8-a5d9-10a7b0350dd9" providerId="ADAL" clId="{36529F5C-ECF6-41EF-B55B-8EC13760AF7C}" dt="2022-07-19T14:38:44.496" v="206"/>
          <ac:spMkLst>
            <pc:docMk/>
            <pc:sldMk cId="3820012380" sldId="380"/>
            <ac:spMk id="130" creationId="{CBF3E7EA-A86B-1FFA-AD64-CD089CBF34EC}"/>
          </ac:spMkLst>
        </pc:spChg>
        <pc:spChg chg="mod">
          <ac:chgData name="Michelle Hanekom" userId="67cbca80-6ef7-49d8-a5d9-10a7b0350dd9" providerId="ADAL" clId="{36529F5C-ECF6-41EF-B55B-8EC13760AF7C}" dt="2022-07-19T14:38:44.496" v="206"/>
          <ac:spMkLst>
            <pc:docMk/>
            <pc:sldMk cId="3820012380" sldId="380"/>
            <ac:spMk id="131" creationId="{F8E54DB6-FBEC-BEB6-F9F7-4E33EB54FEEC}"/>
          </ac:spMkLst>
        </pc:spChg>
        <pc:spChg chg="mod">
          <ac:chgData name="Michelle Hanekom" userId="67cbca80-6ef7-49d8-a5d9-10a7b0350dd9" providerId="ADAL" clId="{36529F5C-ECF6-41EF-B55B-8EC13760AF7C}" dt="2022-07-19T14:38:44.496" v="206"/>
          <ac:spMkLst>
            <pc:docMk/>
            <pc:sldMk cId="3820012380" sldId="380"/>
            <ac:spMk id="132" creationId="{76103563-7FBC-1533-C13C-3FAA08C74D64}"/>
          </ac:spMkLst>
        </pc:spChg>
        <pc:spChg chg="mod">
          <ac:chgData name="Michelle Hanekom" userId="67cbca80-6ef7-49d8-a5d9-10a7b0350dd9" providerId="ADAL" clId="{36529F5C-ECF6-41EF-B55B-8EC13760AF7C}" dt="2022-07-19T14:38:44.496" v="206"/>
          <ac:spMkLst>
            <pc:docMk/>
            <pc:sldMk cId="3820012380" sldId="380"/>
            <ac:spMk id="133" creationId="{E5A67D51-A06B-E75B-362D-491DF5B9995E}"/>
          </ac:spMkLst>
        </pc:spChg>
        <pc:spChg chg="mod">
          <ac:chgData name="Michelle Hanekom" userId="67cbca80-6ef7-49d8-a5d9-10a7b0350dd9" providerId="ADAL" clId="{36529F5C-ECF6-41EF-B55B-8EC13760AF7C}" dt="2022-07-19T14:38:44.496" v="206"/>
          <ac:spMkLst>
            <pc:docMk/>
            <pc:sldMk cId="3820012380" sldId="380"/>
            <ac:spMk id="134" creationId="{66F91603-29E2-E656-0CFD-A467DCD730DA}"/>
          </ac:spMkLst>
        </pc:spChg>
        <pc:spChg chg="mod">
          <ac:chgData name="Michelle Hanekom" userId="67cbca80-6ef7-49d8-a5d9-10a7b0350dd9" providerId="ADAL" clId="{36529F5C-ECF6-41EF-B55B-8EC13760AF7C}" dt="2022-07-19T14:38:44.496" v="206"/>
          <ac:spMkLst>
            <pc:docMk/>
            <pc:sldMk cId="3820012380" sldId="380"/>
            <ac:spMk id="135" creationId="{FE964594-DBFB-74C1-71E3-0D0AE9152B78}"/>
          </ac:spMkLst>
        </pc:spChg>
        <pc:spChg chg="mod">
          <ac:chgData name="Michelle Hanekom" userId="67cbca80-6ef7-49d8-a5d9-10a7b0350dd9" providerId="ADAL" clId="{36529F5C-ECF6-41EF-B55B-8EC13760AF7C}" dt="2022-07-19T14:38:44.496" v="206"/>
          <ac:spMkLst>
            <pc:docMk/>
            <pc:sldMk cId="3820012380" sldId="380"/>
            <ac:spMk id="136" creationId="{E6A3EE08-9044-B981-1C1B-C3B41A9F0669}"/>
          </ac:spMkLst>
        </pc:spChg>
        <pc:spChg chg="mod">
          <ac:chgData name="Michelle Hanekom" userId="67cbca80-6ef7-49d8-a5d9-10a7b0350dd9" providerId="ADAL" clId="{36529F5C-ECF6-41EF-B55B-8EC13760AF7C}" dt="2022-07-19T14:38:44.496" v="206"/>
          <ac:spMkLst>
            <pc:docMk/>
            <pc:sldMk cId="3820012380" sldId="380"/>
            <ac:spMk id="137" creationId="{808C9189-6035-223C-C0B4-6E864A8C2609}"/>
          </ac:spMkLst>
        </pc:spChg>
        <pc:spChg chg="mod">
          <ac:chgData name="Michelle Hanekom" userId="67cbca80-6ef7-49d8-a5d9-10a7b0350dd9" providerId="ADAL" clId="{36529F5C-ECF6-41EF-B55B-8EC13760AF7C}" dt="2022-07-19T14:38:44.496" v="206"/>
          <ac:spMkLst>
            <pc:docMk/>
            <pc:sldMk cId="3820012380" sldId="380"/>
            <ac:spMk id="138" creationId="{90CF2CF1-B52A-428E-18B4-598E8BF219EB}"/>
          </ac:spMkLst>
        </pc:spChg>
        <pc:spChg chg="mod">
          <ac:chgData name="Michelle Hanekom" userId="67cbca80-6ef7-49d8-a5d9-10a7b0350dd9" providerId="ADAL" clId="{36529F5C-ECF6-41EF-B55B-8EC13760AF7C}" dt="2022-07-19T14:38:44.496" v="206"/>
          <ac:spMkLst>
            <pc:docMk/>
            <pc:sldMk cId="3820012380" sldId="380"/>
            <ac:spMk id="139" creationId="{5E7B6819-AFB1-EFDF-9D24-30744F40868E}"/>
          </ac:spMkLst>
        </pc:spChg>
        <pc:spChg chg="mod">
          <ac:chgData name="Michelle Hanekom" userId="67cbca80-6ef7-49d8-a5d9-10a7b0350dd9" providerId="ADAL" clId="{36529F5C-ECF6-41EF-B55B-8EC13760AF7C}" dt="2022-07-19T14:38:44.496" v="206"/>
          <ac:spMkLst>
            <pc:docMk/>
            <pc:sldMk cId="3820012380" sldId="380"/>
            <ac:spMk id="140" creationId="{C6E4E74F-CB11-3298-A244-B2E1BB296537}"/>
          </ac:spMkLst>
        </pc:spChg>
        <pc:spChg chg="mod">
          <ac:chgData name="Michelle Hanekom" userId="67cbca80-6ef7-49d8-a5d9-10a7b0350dd9" providerId="ADAL" clId="{36529F5C-ECF6-41EF-B55B-8EC13760AF7C}" dt="2022-07-19T14:38:44.496" v="206"/>
          <ac:spMkLst>
            <pc:docMk/>
            <pc:sldMk cId="3820012380" sldId="380"/>
            <ac:spMk id="141" creationId="{4D5BC946-9DAF-314C-AF6A-20308A7E355B}"/>
          </ac:spMkLst>
        </pc:spChg>
        <pc:spChg chg="mod">
          <ac:chgData name="Michelle Hanekom" userId="67cbca80-6ef7-49d8-a5d9-10a7b0350dd9" providerId="ADAL" clId="{36529F5C-ECF6-41EF-B55B-8EC13760AF7C}" dt="2022-07-19T14:38:44.496" v="206"/>
          <ac:spMkLst>
            <pc:docMk/>
            <pc:sldMk cId="3820012380" sldId="380"/>
            <ac:spMk id="142" creationId="{C797FDAF-C4F5-B6F4-D70B-12EDE6C8F8E5}"/>
          </ac:spMkLst>
        </pc:spChg>
        <pc:spChg chg="mod">
          <ac:chgData name="Michelle Hanekom" userId="67cbca80-6ef7-49d8-a5d9-10a7b0350dd9" providerId="ADAL" clId="{36529F5C-ECF6-41EF-B55B-8EC13760AF7C}" dt="2022-07-19T14:38:44.496" v="206"/>
          <ac:spMkLst>
            <pc:docMk/>
            <pc:sldMk cId="3820012380" sldId="380"/>
            <ac:spMk id="143" creationId="{94A5CE41-C3C6-E3C8-7823-05CE43EB2E26}"/>
          </ac:spMkLst>
        </pc:spChg>
        <pc:spChg chg="mod">
          <ac:chgData name="Michelle Hanekom" userId="67cbca80-6ef7-49d8-a5d9-10a7b0350dd9" providerId="ADAL" clId="{36529F5C-ECF6-41EF-B55B-8EC13760AF7C}" dt="2022-07-19T14:38:44.496" v="206"/>
          <ac:spMkLst>
            <pc:docMk/>
            <pc:sldMk cId="3820012380" sldId="380"/>
            <ac:spMk id="144" creationId="{A95280C9-D9CB-16E5-5032-C352F00D00C5}"/>
          </ac:spMkLst>
        </pc:spChg>
        <pc:spChg chg="mod">
          <ac:chgData name="Michelle Hanekom" userId="67cbca80-6ef7-49d8-a5d9-10a7b0350dd9" providerId="ADAL" clId="{36529F5C-ECF6-41EF-B55B-8EC13760AF7C}" dt="2022-07-19T14:38:44.496" v="206"/>
          <ac:spMkLst>
            <pc:docMk/>
            <pc:sldMk cId="3820012380" sldId="380"/>
            <ac:spMk id="145" creationId="{55E11CA6-55DC-12A3-7394-0223804864A2}"/>
          </ac:spMkLst>
        </pc:spChg>
        <pc:spChg chg="mod">
          <ac:chgData name="Michelle Hanekom" userId="67cbca80-6ef7-49d8-a5d9-10a7b0350dd9" providerId="ADAL" clId="{36529F5C-ECF6-41EF-B55B-8EC13760AF7C}" dt="2022-07-19T14:38:44.496" v="206"/>
          <ac:spMkLst>
            <pc:docMk/>
            <pc:sldMk cId="3820012380" sldId="380"/>
            <ac:spMk id="146" creationId="{12CB2E27-0336-A52D-75C7-F3238355DC7E}"/>
          </ac:spMkLst>
        </pc:spChg>
        <pc:spChg chg="mod">
          <ac:chgData name="Michelle Hanekom" userId="67cbca80-6ef7-49d8-a5d9-10a7b0350dd9" providerId="ADAL" clId="{36529F5C-ECF6-41EF-B55B-8EC13760AF7C}" dt="2022-07-19T14:38:44.496" v="206"/>
          <ac:spMkLst>
            <pc:docMk/>
            <pc:sldMk cId="3820012380" sldId="380"/>
            <ac:spMk id="147" creationId="{03F7FB4C-740F-93D7-AD92-13D3D7CBDA13}"/>
          </ac:spMkLst>
        </pc:spChg>
        <pc:spChg chg="mod">
          <ac:chgData name="Michelle Hanekom" userId="67cbca80-6ef7-49d8-a5d9-10a7b0350dd9" providerId="ADAL" clId="{36529F5C-ECF6-41EF-B55B-8EC13760AF7C}" dt="2022-07-19T14:38:44.496" v="206"/>
          <ac:spMkLst>
            <pc:docMk/>
            <pc:sldMk cId="3820012380" sldId="380"/>
            <ac:spMk id="148" creationId="{B3913E4D-5D9C-FC43-3AD4-B51F6AB824DF}"/>
          </ac:spMkLst>
        </pc:spChg>
        <pc:spChg chg="mod">
          <ac:chgData name="Michelle Hanekom" userId="67cbca80-6ef7-49d8-a5d9-10a7b0350dd9" providerId="ADAL" clId="{36529F5C-ECF6-41EF-B55B-8EC13760AF7C}" dt="2022-07-19T14:38:44.496" v="206"/>
          <ac:spMkLst>
            <pc:docMk/>
            <pc:sldMk cId="3820012380" sldId="380"/>
            <ac:spMk id="149" creationId="{D348C6B5-EC73-3327-3110-7810A6E2435A}"/>
          </ac:spMkLst>
        </pc:spChg>
        <pc:spChg chg="mod">
          <ac:chgData name="Michelle Hanekom" userId="67cbca80-6ef7-49d8-a5d9-10a7b0350dd9" providerId="ADAL" clId="{36529F5C-ECF6-41EF-B55B-8EC13760AF7C}" dt="2022-07-19T14:38:44.496" v="206"/>
          <ac:spMkLst>
            <pc:docMk/>
            <pc:sldMk cId="3820012380" sldId="380"/>
            <ac:spMk id="150" creationId="{A952557A-D58E-E43B-0684-431BE392D84B}"/>
          </ac:spMkLst>
        </pc:spChg>
        <pc:spChg chg="mod">
          <ac:chgData name="Michelle Hanekom" userId="67cbca80-6ef7-49d8-a5d9-10a7b0350dd9" providerId="ADAL" clId="{36529F5C-ECF6-41EF-B55B-8EC13760AF7C}" dt="2022-07-19T14:38:44.496" v="206"/>
          <ac:spMkLst>
            <pc:docMk/>
            <pc:sldMk cId="3820012380" sldId="380"/>
            <ac:spMk id="151" creationId="{A2D2E581-1339-8C2C-8456-71BCD2CC5CA4}"/>
          </ac:spMkLst>
        </pc:spChg>
        <pc:spChg chg="mod">
          <ac:chgData name="Michelle Hanekom" userId="67cbca80-6ef7-49d8-a5d9-10a7b0350dd9" providerId="ADAL" clId="{36529F5C-ECF6-41EF-B55B-8EC13760AF7C}" dt="2022-07-19T14:38:44.496" v="206"/>
          <ac:spMkLst>
            <pc:docMk/>
            <pc:sldMk cId="3820012380" sldId="380"/>
            <ac:spMk id="152" creationId="{1C574715-072D-776B-9CEF-E4C00E54D053}"/>
          </ac:spMkLst>
        </pc:spChg>
        <pc:spChg chg="mod">
          <ac:chgData name="Michelle Hanekom" userId="67cbca80-6ef7-49d8-a5d9-10a7b0350dd9" providerId="ADAL" clId="{36529F5C-ECF6-41EF-B55B-8EC13760AF7C}" dt="2022-07-19T14:38:44.496" v="206"/>
          <ac:spMkLst>
            <pc:docMk/>
            <pc:sldMk cId="3820012380" sldId="380"/>
            <ac:spMk id="153" creationId="{3494959B-9161-EB3A-9E2F-DD904E71264C}"/>
          </ac:spMkLst>
        </pc:spChg>
        <pc:spChg chg="mod">
          <ac:chgData name="Michelle Hanekom" userId="67cbca80-6ef7-49d8-a5d9-10a7b0350dd9" providerId="ADAL" clId="{36529F5C-ECF6-41EF-B55B-8EC13760AF7C}" dt="2022-07-19T14:38:44.496" v="206"/>
          <ac:spMkLst>
            <pc:docMk/>
            <pc:sldMk cId="3820012380" sldId="380"/>
            <ac:spMk id="154" creationId="{EECEFE48-B7A7-7CDE-83AA-95635CAD1AC3}"/>
          </ac:spMkLst>
        </pc:spChg>
        <pc:spChg chg="mod">
          <ac:chgData name="Michelle Hanekom" userId="67cbca80-6ef7-49d8-a5d9-10a7b0350dd9" providerId="ADAL" clId="{36529F5C-ECF6-41EF-B55B-8EC13760AF7C}" dt="2022-07-19T14:38:44.496" v="206"/>
          <ac:spMkLst>
            <pc:docMk/>
            <pc:sldMk cId="3820012380" sldId="380"/>
            <ac:spMk id="155" creationId="{E5CCDD8D-BADC-A5CD-5680-D4B99FA139EE}"/>
          </ac:spMkLst>
        </pc:spChg>
        <pc:spChg chg="mod">
          <ac:chgData name="Michelle Hanekom" userId="67cbca80-6ef7-49d8-a5d9-10a7b0350dd9" providerId="ADAL" clId="{36529F5C-ECF6-41EF-B55B-8EC13760AF7C}" dt="2022-07-19T14:38:44.496" v="206"/>
          <ac:spMkLst>
            <pc:docMk/>
            <pc:sldMk cId="3820012380" sldId="380"/>
            <ac:spMk id="156" creationId="{CD5DFCCB-69D1-333A-95D5-BC90604D5904}"/>
          </ac:spMkLst>
        </pc:spChg>
        <pc:spChg chg="mod">
          <ac:chgData name="Michelle Hanekom" userId="67cbca80-6ef7-49d8-a5d9-10a7b0350dd9" providerId="ADAL" clId="{36529F5C-ECF6-41EF-B55B-8EC13760AF7C}" dt="2022-07-19T14:38:44.496" v="206"/>
          <ac:spMkLst>
            <pc:docMk/>
            <pc:sldMk cId="3820012380" sldId="380"/>
            <ac:spMk id="157" creationId="{A81F458A-169F-9E7D-7DEC-FE6EED1921C3}"/>
          </ac:spMkLst>
        </pc:spChg>
        <pc:spChg chg="mod">
          <ac:chgData name="Michelle Hanekom" userId="67cbca80-6ef7-49d8-a5d9-10a7b0350dd9" providerId="ADAL" clId="{36529F5C-ECF6-41EF-B55B-8EC13760AF7C}" dt="2022-07-19T14:38:44.496" v="206"/>
          <ac:spMkLst>
            <pc:docMk/>
            <pc:sldMk cId="3820012380" sldId="380"/>
            <ac:spMk id="158" creationId="{A54E24E4-DD3F-F701-94CC-EEE6226A01BC}"/>
          </ac:spMkLst>
        </pc:spChg>
        <pc:spChg chg="mod">
          <ac:chgData name="Michelle Hanekom" userId="67cbca80-6ef7-49d8-a5d9-10a7b0350dd9" providerId="ADAL" clId="{36529F5C-ECF6-41EF-B55B-8EC13760AF7C}" dt="2022-07-19T14:38:44.496" v="206"/>
          <ac:spMkLst>
            <pc:docMk/>
            <pc:sldMk cId="3820012380" sldId="380"/>
            <ac:spMk id="159" creationId="{DAD491C8-89E5-A6E8-7F16-758920CB8853}"/>
          </ac:spMkLst>
        </pc:spChg>
        <pc:spChg chg="mod">
          <ac:chgData name="Michelle Hanekom" userId="67cbca80-6ef7-49d8-a5d9-10a7b0350dd9" providerId="ADAL" clId="{36529F5C-ECF6-41EF-B55B-8EC13760AF7C}" dt="2022-07-19T14:38:44.496" v="206"/>
          <ac:spMkLst>
            <pc:docMk/>
            <pc:sldMk cId="3820012380" sldId="380"/>
            <ac:spMk id="160" creationId="{A8F97BBD-7544-5D51-2726-BFC872DB7648}"/>
          </ac:spMkLst>
        </pc:spChg>
        <pc:spChg chg="mod">
          <ac:chgData name="Michelle Hanekom" userId="67cbca80-6ef7-49d8-a5d9-10a7b0350dd9" providerId="ADAL" clId="{36529F5C-ECF6-41EF-B55B-8EC13760AF7C}" dt="2022-07-19T14:38:44.496" v="206"/>
          <ac:spMkLst>
            <pc:docMk/>
            <pc:sldMk cId="3820012380" sldId="380"/>
            <ac:spMk id="161" creationId="{0D915212-0307-6FCE-79EF-68C12C131F4D}"/>
          </ac:spMkLst>
        </pc:spChg>
        <pc:spChg chg="mod">
          <ac:chgData name="Michelle Hanekom" userId="67cbca80-6ef7-49d8-a5d9-10a7b0350dd9" providerId="ADAL" clId="{36529F5C-ECF6-41EF-B55B-8EC13760AF7C}" dt="2022-07-19T14:38:44.496" v="206"/>
          <ac:spMkLst>
            <pc:docMk/>
            <pc:sldMk cId="3820012380" sldId="380"/>
            <ac:spMk id="162" creationId="{CE893318-0CE9-CF1C-6E74-D029299D7162}"/>
          </ac:spMkLst>
        </pc:spChg>
        <pc:spChg chg="mod">
          <ac:chgData name="Michelle Hanekom" userId="67cbca80-6ef7-49d8-a5d9-10a7b0350dd9" providerId="ADAL" clId="{36529F5C-ECF6-41EF-B55B-8EC13760AF7C}" dt="2022-07-19T14:38:44.496" v="206"/>
          <ac:spMkLst>
            <pc:docMk/>
            <pc:sldMk cId="3820012380" sldId="380"/>
            <ac:spMk id="163" creationId="{19FC09D6-2C9E-0357-0332-D88DB58C13CA}"/>
          </ac:spMkLst>
        </pc:spChg>
        <pc:spChg chg="mod">
          <ac:chgData name="Michelle Hanekom" userId="67cbca80-6ef7-49d8-a5d9-10a7b0350dd9" providerId="ADAL" clId="{36529F5C-ECF6-41EF-B55B-8EC13760AF7C}" dt="2022-07-19T14:38:44.496" v="206"/>
          <ac:spMkLst>
            <pc:docMk/>
            <pc:sldMk cId="3820012380" sldId="380"/>
            <ac:spMk id="164" creationId="{DD0B99FC-9333-7227-F435-362E6F0D0E55}"/>
          </ac:spMkLst>
        </pc:spChg>
        <pc:spChg chg="add mod">
          <ac:chgData name="Michelle Hanekom" userId="67cbca80-6ef7-49d8-a5d9-10a7b0350dd9" providerId="ADAL" clId="{36529F5C-ECF6-41EF-B55B-8EC13760AF7C}" dt="2022-07-19T14:59:15.879" v="887" actId="1076"/>
          <ac:spMkLst>
            <pc:docMk/>
            <pc:sldMk cId="3820012380" sldId="380"/>
            <ac:spMk id="165" creationId="{B085CAE1-5595-8EE2-89C2-66923169060B}"/>
          </ac:spMkLst>
        </pc:spChg>
        <pc:grpChg chg="add mod">
          <ac:chgData name="Michelle Hanekom" userId="67cbca80-6ef7-49d8-a5d9-10a7b0350dd9" providerId="ADAL" clId="{36529F5C-ECF6-41EF-B55B-8EC13760AF7C}" dt="2022-07-19T14:59:12.538" v="879" actId="1036"/>
          <ac:grpSpMkLst>
            <pc:docMk/>
            <pc:sldMk cId="3820012380" sldId="380"/>
            <ac:grpSpMk id="6" creationId="{8E609B83-7EEB-76D6-510C-B410DE830A4F}"/>
          </ac:grpSpMkLst>
        </pc:grpChg>
      </pc:sldChg>
      <pc:sldChg chg="addSp delSp modSp new mod ord">
        <pc:chgData name="Michelle Hanekom" userId="67cbca80-6ef7-49d8-a5d9-10a7b0350dd9" providerId="ADAL" clId="{36529F5C-ECF6-41EF-B55B-8EC13760AF7C}" dt="2022-07-19T14:59:07.409" v="876" actId="207"/>
        <pc:sldMkLst>
          <pc:docMk/>
          <pc:sldMk cId="186326993" sldId="381"/>
        </pc:sldMkLst>
        <pc:spChg chg="del">
          <ac:chgData name="Michelle Hanekom" userId="67cbca80-6ef7-49d8-a5d9-10a7b0350dd9" providerId="ADAL" clId="{36529F5C-ECF6-41EF-B55B-8EC13760AF7C}" dt="2022-07-19T14:42:48.709" v="335" actId="478"/>
          <ac:spMkLst>
            <pc:docMk/>
            <pc:sldMk cId="186326993" sldId="381"/>
            <ac:spMk id="2" creationId="{0D78D61A-4E88-9A10-1D85-7AF966A10322}"/>
          </ac:spMkLst>
        </pc:spChg>
        <pc:spChg chg="del">
          <ac:chgData name="Michelle Hanekom" userId="67cbca80-6ef7-49d8-a5d9-10a7b0350dd9" providerId="ADAL" clId="{36529F5C-ECF6-41EF-B55B-8EC13760AF7C}" dt="2022-07-19T14:42:49.541" v="336" actId="478"/>
          <ac:spMkLst>
            <pc:docMk/>
            <pc:sldMk cId="186326993" sldId="381"/>
            <ac:spMk id="3" creationId="{062AACFC-3840-170D-0E95-35C8FB873FEE}"/>
          </ac:spMkLst>
        </pc:spChg>
        <pc:spChg chg="add mod">
          <ac:chgData name="Michelle Hanekom" userId="67cbca80-6ef7-49d8-a5d9-10a7b0350dd9" providerId="ADAL" clId="{36529F5C-ECF6-41EF-B55B-8EC13760AF7C}" dt="2022-07-19T14:59:07.409" v="876" actId="207"/>
          <ac:spMkLst>
            <pc:docMk/>
            <pc:sldMk cId="186326993" sldId="381"/>
            <ac:spMk id="6" creationId="{1BE51DCA-A6AB-27D2-A0B1-8C82DF843C63}"/>
          </ac:spMkLst>
        </pc:spChg>
        <pc:spChg chg="add mod">
          <ac:chgData name="Michelle Hanekom" userId="67cbca80-6ef7-49d8-a5d9-10a7b0350dd9" providerId="ADAL" clId="{36529F5C-ECF6-41EF-B55B-8EC13760AF7C}" dt="2022-07-19T14:43:53.567" v="430" actId="20577"/>
          <ac:spMkLst>
            <pc:docMk/>
            <pc:sldMk cId="186326993" sldId="381"/>
            <ac:spMk id="7" creationId="{2F70A522-5145-96B2-7B69-26CBB125A850}"/>
          </ac:spMkLst>
        </pc:spChg>
        <pc:spChg chg="add mod">
          <ac:chgData name="Michelle Hanekom" userId="67cbca80-6ef7-49d8-a5d9-10a7b0350dd9" providerId="ADAL" clId="{36529F5C-ECF6-41EF-B55B-8EC13760AF7C}" dt="2022-07-19T14:46:58.525" v="717" actId="1076"/>
          <ac:spMkLst>
            <pc:docMk/>
            <pc:sldMk cId="186326993" sldId="381"/>
            <ac:spMk id="8" creationId="{D3DAE5A6-3ABE-B9F8-4830-B83457ADC547}"/>
          </ac:spMkLst>
        </pc:spChg>
        <pc:spChg chg="add mod">
          <ac:chgData name="Michelle Hanekom" userId="67cbca80-6ef7-49d8-a5d9-10a7b0350dd9" providerId="ADAL" clId="{36529F5C-ECF6-41EF-B55B-8EC13760AF7C}" dt="2022-07-19T14:47:00.202" v="718" actId="1076"/>
          <ac:spMkLst>
            <pc:docMk/>
            <pc:sldMk cId="186326993" sldId="381"/>
            <ac:spMk id="9" creationId="{04BF7A02-B6B6-9E5F-163C-F79609FEB84F}"/>
          </ac:spMkLst>
        </pc:spChg>
        <pc:spChg chg="add mod">
          <ac:chgData name="Michelle Hanekom" userId="67cbca80-6ef7-49d8-a5d9-10a7b0350dd9" providerId="ADAL" clId="{36529F5C-ECF6-41EF-B55B-8EC13760AF7C}" dt="2022-07-19T14:46:56.691" v="716" actId="115"/>
          <ac:spMkLst>
            <pc:docMk/>
            <pc:sldMk cId="186326993" sldId="381"/>
            <ac:spMk id="10" creationId="{12E42956-CF10-C561-8715-E4E009D02DE1}"/>
          </ac:spMkLst>
        </pc:spChg>
        <pc:spChg chg="add del mod">
          <ac:chgData name="Michelle Hanekom" userId="67cbca80-6ef7-49d8-a5d9-10a7b0350dd9" providerId="ADAL" clId="{36529F5C-ECF6-41EF-B55B-8EC13760AF7C}" dt="2022-07-19T14:44:41.437" v="481" actId="478"/>
          <ac:spMkLst>
            <pc:docMk/>
            <pc:sldMk cId="186326993" sldId="381"/>
            <ac:spMk id="11" creationId="{5AAE04F4-C740-5A3F-05F6-6FA0A92E67DE}"/>
          </ac:spMkLst>
        </pc:spChg>
        <pc:spChg chg="add del mod">
          <ac:chgData name="Michelle Hanekom" userId="67cbca80-6ef7-49d8-a5d9-10a7b0350dd9" providerId="ADAL" clId="{36529F5C-ECF6-41EF-B55B-8EC13760AF7C}" dt="2022-07-19T14:44:42.059" v="482" actId="478"/>
          <ac:spMkLst>
            <pc:docMk/>
            <pc:sldMk cId="186326993" sldId="381"/>
            <ac:spMk id="12" creationId="{254B43BB-1A0C-2C37-BB17-C9BA208A1258}"/>
          </ac:spMkLst>
        </pc:spChg>
        <pc:spChg chg="add del mod">
          <ac:chgData name="Michelle Hanekom" userId="67cbca80-6ef7-49d8-a5d9-10a7b0350dd9" providerId="ADAL" clId="{36529F5C-ECF6-41EF-B55B-8EC13760AF7C}" dt="2022-07-19T14:44:42.544" v="483" actId="478"/>
          <ac:spMkLst>
            <pc:docMk/>
            <pc:sldMk cId="186326993" sldId="381"/>
            <ac:spMk id="13" creationId="{340726AF-BAC0-601C-45EB-22C9C040A3AA}"/>
          </ac:spMkLst>
        </pc:spChg>
        <pc:spChg chg="add del mod">
          <ac:chgData name="Michelle Hanekom" userId="67cbca80-6ef7-49d8-a5d9-10a7b0350dd9" providerId="ADAL" clId="{36529F5C-ECF6-41EF-B55B-8EC13760AF7C}" dt="2022-07-19T14:44:43.245" v="484" actId="478"/>
          <ac:spMkLst>
            <pc:docMk/>
            <pc:sldMk cId="186326993" sldId="381"/>
            <ac:spMk id="14" creationId="{C24891B7-DDE6-D15F-BB08-07556821825A}"/>
          </ac:spMkLst>
        </pc:spChg>
        <pc:spChg chg="add mod">
          <ac:chgData name="Michelle Hanekom" userId="67cbca80-6ef7-49d8-a5d9-10a7b0350dd9" providerId="ADAL" clId="{36529F5C-ECF6-41EF-B55B-8EC13760AF7C}" dt="2022-07-19T14:47:03.338" v="719" actId="115"/>
          <ac:spMkLst>
            <pc:docMk/>
            <pc:sldMk cId="186326993" sldId="381"/>
            <ac:spMk id="15" creationId="{98A7AB29-D37C-F3A7-0D01-29ED930A8DB8}"/>
          </ac:spMkLst>
        </pc:spChg>
        <pc:spChg chg="add mod">
          <ac:chgData name="Michelle Hanekom" userId="67cbca80-6ef7-49d8-a5d9-10a7b0350dd9" providerId="ADAL" clId="{36529F5C-ECF6-41EF-B55B-8EC13760AF7C}" dt="2022-07-19T14:47:05.677" v="720" actId="115"/>
          <ac:spMkLst>
            <pc:docMk/>
            <pc:sldMk cId="186326993" sldId="381"/>
            <ac:spMk id="16" creationId="{C591009E-41F3-DF43-5149-DB13072616E1}"/>
          </ac:spMkLst>
        </pc:spChg>
        <pc:spChg chg="add mod">
          <ac:chgData name="Michelle Hanekom" userId="67cbca80-6ef7-49d8-a5d9-10a7b0350dd9" providerId="ADAL" clId="{36529F5C-ECF6-41EF-B55B-8EC13760AF7C}" dt="2022-07-19T14:47:07.795" v="721" actId="115"/>
          <ac:spMkLst>
            <pc:docMk/>
            <pc:sldMk cId="186326993" sldId="381"/>
            <ac:spMk id="17" creationId="{CEF8820F-C376-E815-DA55-1DBAE70FD8F4}"/>
          </ac:spMkLst>
        </pc:spChg>
        <pc:spChg chg="add mod">
          <ac:chgData name="Michelle Hanekom" userId="67cbca80-6ef7-49d8-a5d9-10a7b0350dd9" providerId="ADAL" clId="{36529F5C-ECF6-41EF-B55B-8EC13760AF7C}" dt="2022-07-19T14:47:12.289" v="722" actId="115"/>
          <ac:spMkLst>
            <pc:docMk/>
            <pc:sldMk cId="186326993" sldId="381"/>
            <ac:spMk id="18" creationId="{B1013339-477C-CB30-8D72-371A763E71A4}"/>
          </ac:spMkLst>
        </pc:spChg>
      </pc:sldChg>
      <pc:sldChg chg="addSp delSp modSp new del mod">
        <pc:chgData name="Michelle Hanekom" userId="67cbca80-6ef7-49d8-a5d9-10a7b0350dd9" providerId="ADAL" clId="{36529F5C-ECF6-41EF-B55B-8EC13760AF7C}" dt="2022-07-19T14:50:33.515" v="739" actId="2696"/>
        <pc:sldMkLst>
          <pc:docMk/>
          <pc:sldMk cId="1381848279" sldId="382"/>
        </pc:sldMkLst>
        <pc:spChg chg="del">
          <ac:chgData name="Michelle Hanekom" userId="67cbca80-6ef7-49d8-a5d9-10a7b0350dd9" providerId="ADAL" clId="{36529F5C-ECF6-41EF-B55B-8EC13760AF7C}" dt="2022-07-19T14:49:33.584" v="724" actId="478"/>
          <ac:spMkLst>
            <pc:docMk/>
            <pc:sldMk cId="1381848279" sldId="382"/>
            <ac:spMk id="4" creationId="{3A6D46C3-A953-D946-E867-ECBB94304468}"/>
          </ac:spMkLst>
        </pc:spChg>
        <pc:spChg chg="del mod">
          <ac:chgData name="Michelle Hanekom" userId="67cbca80-6ef7-49d8-a5d9-10a7b0350dd9" providerId="ADAL" clId="{36529F5C-ECF6-41EF-B55B-8EC13760AF7C}" dt="2022-07-19T14:50:30.320" v="737" actId="478"/>
          <ac:spMkLst>
            <pc:docMk/>
            <pc:sldMk cId="1381848279" sldId="382"/>
            <ac:spMk id="5" creationId="{FF01AF52-7CB9-2A4A-3411-7ECC241F73B0}"/>
          </ac:spMkLst>
        </pc:spChg>
        <pc:spChg chg="add del mod">
          <ac:chgData name="Michelle Hanekom" userId="67cbca80-6ef7-49d8-a5d9-10a7b0350dd9" providerId="ADAL" clId="{36529F5C-ECF6-41EF-B55B-8EC13760AF7C}" dt="2022-07-19T14:50:31.580" v="738" actId="478"/>
          <ac:spMkLst>
            <pc:docMk/>
            <pc:sldMk cId="1381848279" sldId="382"/>
            <ac:spMk id="7" creationId="{C235D232-8218-B747-41E7-34D1CA1E452B}"/>
          </ac:spMkLst>
        </pc:spChg>
      </pc:sldChg>
    </pc:docChg>
  </pc:docChgLst>
  <pc:docChgLst>
    <pc:chgData name="Rentia Keyser" userId="04c70dde-4979-4d25-a044-9a0ebfdf364c" providerId="ADAL" clId="{E789689C-B5FD-D248-9D8F-CAA3CFE107A6}"/>
    <pc:docChg chg="custSel modSld">
      <pc:chgData name="Rentia Keyser" userId="04c70dde-4979-4d25-a044-9a0ebfdf364c" providerId="ADAL" clId="{E789689C-B5FD-D248-9D8F-CAA3CFE107A6}" dt="2022-01-18T11:04:45.647" v="1" actId="20577"/>
      <pc:docMkLst>
        <pc:docMk/>
      </pc:docMkLst>
      <pc:sldChg chg="modSp mod">
        <pc:chgData name="Rentia Keyser" userId="04c70dde-4979-4d25-a044-9a0ebfdf364c" providerId="ADAL" clId="{E789689C-B5FD-D248-9D8F-CAA3CFE107A6}" dt="2022-01-18T11:04:45.647" v="1" actId="20577"/>
        <pc:sldMkLst>
          <pc:docMk/>
          <pc:sldMk cId="1345447366" sldId="378"/>
        </pc:sldMkLst>
        <pc:spChg chg="mod">
          <ac:chgData name="Rentia Keyser" userId="04c70dde-4979-4d25-a044-9a0ebfdf364c" providerId="ADAL" clId="{E789689C-B5FD-D248-9D8F-CAA3CFE107A6}" dt="2022-01-18T11:04:45.647" v="1" actId="20577"/>
          <ac:spMkLst>
            <pc:docMk/>
            <pc:sldMk cId="1345447366" sldId="378"/>
            <ac:spMk id="3" creationId="{A21347A5-1486-0340-BD30-7CE1A5373A3F}"/>
          </ac:spMkLst>
        </pc:spChg>
      </pc:sldChg>
    </pc:docChg>
  </pc:docChgLst>
  <pc:docChgLst>
    <pc:chgData name="Gavin Coetzee" userId="S::gavin.coetzee@epsidon.co.za::fb9588d8-3951-4366-a88a-e239d7b6a4ee" providerId="AD" clId="Web-{3312B5FC-0BD9-4A5A-920A-69641707E006}"/>
    <pc:docChg chg="addSld delSld">
      <pc:chgData name="Gavin Coetzee" userId="S::gavin.coetzee@epsidon.co.za::fb9588d8-3951-4366-a88a-e239d7b6a4ee" providerId="AD" clId="Web-{3312B5FC-0BD9-4A5A-920A-69641707E006}" dt="2021-04-15T08:07:07.365" v="1"/>
      <pc:docMkLst>
        <pc:docMk/>
      </pc:docMkLst>
      <pc:sldChg chg="add del replId">
        <pc:chgData name="Gavin Coetzee" userId="S::gavin.coetzee@epsidon.co.za::fb9588d8-3951-4366-a88a-e239d7b6a4ee" providerId="AD" clId="Web-{3312B5FC-0BD9-4A5A-920A-69641707E006}" dt="2021-04-15T08:07:07.365" v="1"/>
        <pc:sldMkLst>
          <pc:docMk/>
          <pc:sldMk cId="94371586" sldId="381"/>
        </pc:sldMkLst>
      </pc:sldChg>
    </pc:docChg>
  </pc:docChgLst>
  <pc:docChgLst>
    <pc:chgData name="Chris Richardson" userId="S::chris.richardson@firstdistribution.com::47b5d3d7-bb7e-4c4f-86b2-80af8c90940b" providerId="AD" clId="Web-{16D82915-F3D7-447E-825B-816DA9F4CD83}"/>
    <pc:docChg chg="addSld delSld">
      <pc:chgData name="Chris Richardson" userId="S::chris.richardson@firstdistribution.com::47b5d3d7-bb7e-4c4f-86b2-80af8c90940b" providerId="AD" clId="Web-{16D82915-F3D7-447E-825B-816DA9F4CD83}" dt="2020-05-19T05:36:08.615" v="1"/>
      <pc:docMkLst>
        <pc:docMk/>
      </pc:docMkLst>
      <pc:sldChg chg="add del">
        <pc:chgData name="Chris Richardson" userId="S::chris.richardson@firstdistribution.com::47b5d3d7-bb7e-4c4f-86b2-80af8c90940b" providerId="AD" clId="Web-{16D82915-F3D7-447E-825B-816DA9F4CD83}" dt="2020-05-19T05:36:08.615" v="1"/>
        <pc:sldMkLst>
          <pc:docMk/>
          <pc:sldMk cId="500050028" sldId="366"/>
        </pc:sldMkLst>
      </pc:sldChg>
    </pc:docChg>
  </pc:docChgLst>
  <pc:docChgLst>
    <pc:chgData name="Jason Sharp" userId="c50877a8-ba5e-46e5-8d29-ab6bc03e9e3a" providerId="ADAL" clId="{1A529857-7C9E-4D44-96DE-E73BAAF7DA71}"/>
    <pc:docChg chg="modSld">
      <pc:chgData name="Jason Sharp" userId="c50877a8-ba5e-46e5-8d29-ab6bc03e9e3a" providerId="ADAL" clId="{1A529857-7C9E-4D44-96DE-E73BAAF7DA71}" dt="2020-07-17T09:07:23.159" v="1" actId="27918"/>
      <pc:docMkLst>
        <pc:docMk/>
      </pc:docMkLst>
      <pc:sldChg chg="mod">
        <pc:chgData name="Jason Sharp" userId="c50877a8-ba5e-46e5-8d29-ab6bc03e9e3a" providerId="ADAL" clId="{1A529857-7C9E-4D44-96DE-E73BAAF7DA71}" dt="2020-07-17T09:07:23.159" v="1" actId="27918"/>
        <pc:sldMkLst>
          <pc:docMk/>
          <pc:sldMk cId="2822072560" sldId="364"/>
        </pc:sldMkLst>
      </pc:sldChg>
    </pc:docChg>
  </pc:docChgLst>
  <pc:docChgLst>
    <pc:chgData name="Michelle Hanekom" userId="67cbca80-6ef7-49d8-a5d9-10a7b0350dd9" providerId="ADAL" clId="{768B4341-B2DD-488F-A2EB-4D03BAD4A932}"/>
    <pc:docChg chg="modSld">
      <pc:chgData name="Michelle Hanekom" userId="67cbca80-6ef7-49d8-a5d9-10a7b0350dd9" providerId="ADAL" clId="{768B4341-B2DD-488F-A2EB-4D03BAD4A932}" dt="2022-07-29T05:54:19.068" v="9" actId="1076"/>
      <pc:docMkLst>
        <pc:docMk/>
      </pc:docMkLst>
      <pc:sldChg chg="modSp mod">
        <pc:chgData name="Michelle Hanekom" userId="67cbca80-6ef7-49d8-a5d9-10a7b0350dd9" providerId="ADAL" clId="{768B4341-B2DD-488F-A2EB-4D03BAD4A932}" dt="2022-07-29T05:54:19.068" v="9" actId="1076"/>
        <pc:sldMkLst>
          <pc:docMk/>
          <pc:sldMk cId="3749729422" sldId="328"/>
        </pc:sldMkLst>
        <pc:spChg chg="mod">
          <ac:chgData name="Michelle Hanekom" userId="67cbca80-6ef7-49d8-a5d9-10a7b0350dd9" providerId="ADAL" clId="{768B4341-B2DD-488F-A2EB-4D03BAD4A932}" dt="2022-07-29T05:54:19.068" v="9" actId="1076"/>
          <ac:spMkLst>
            <pc:docMk/>
            <pc:sldMk cId="3749729422" sldId="328"/>
            <ac:spMk id="3" creationId="{6F817D52-91BA-6C43-864A-3E0FA4424D36}"/>
          </ac:spMkLst>
        </pc:spChg>
      </pc:sldChg>
    </pc:docChg>
  </pc:docChgLst>
  <pc:docChgLst>
    <pc:chgData name="Rentia Keyser" userId="S::rentia.keyser@epsidon.co.za::04c70dde-4979-4d25-a044-9a0ebfdf364c" providerId="AD" clId="Web-{62A388B7-3688-47F6-80C1-1D71513BEA5E}"/>
    <pc:docChg chg="modSld">
      <pc:chgData name="Rentia Keyser" userId="S::rentia.keyser@epsidon.co.za::04c70dde-4979-4d25-a044-9a0ebfdf364c" providerId="AD" clId="Web-{62A388B7-3688-47F6-80C1-1D71513BEA5E}" dt="2020-07-21T14:13:19.804" v="0"/>
      <pc:docMkLst>
        <pc:docMk/>
      </pc:docMkLst>
      <pc:sldChg chg="mod modShow">
        <pc:chgData name="Rentia Keyser" userId="S::rentia.keyser@epsidon.co.za::04c70dde-4979-4d25-a044-9a0ebfdf364c" providerId="AD" clId="Web-{62A388B7-3688-47F6-80C1-1D71513BEA5E}" dt="2020-07-21T14:13:19.804" v="0"/>
        <pc:sldMkLst>
          <pc:docMk/>
          <pc:sldMk cId="1464412794" sldId="378"/>
        </pc:sldMkLst>
      </pc:sldChg>
    </pc:docChg>
  </pc:docChgLst>
  <pc:docChgLst>
    <pc:chgData name="Bronwen Jacobs" userId="cb9b8111-fe22-4a3b-9409-83faca690d83" providerId="ADAL" clId="{2D15102B-4C16-8B4E-B2AE-AF512C4257EF}"/>
    <pc:docChg chg="undo custSel addSld delSld modSld sldOrd addMainMaster modMainMaster">
      <pc:chgData name="Bronwen Jacobs" userId="cb9b8111-fe22-4a3b-9409-83faca690d83" providerId="ADAL" clId="{2D15102B-4C16-8B4E-B2AE-AF512C4257EF}" dt="2020-05-19T08:45:05.344" v="291"/>
      <pc:docMkLst>
        <pc:docMk/>
      </pc:docMkLst>
      <pc:sldChg chg="modSp">
        <pc:chgData name="Bronwen Jacobs" userId="cb9b8111-fe22-4a3b-9409-83faca690d83" providerId="ADAL" clId="{2D15102B-4C16-8B4E-B2AE-AF512C4257EF}" dt="2020-05-13T15:27:12.742" v="184" actId="20577"/>
        <pc:sldMkLst>
          <pc:docMk/>
          <pc:sldMk cId="2294932577" sldId="261"/>
        </pc:sldMkLst>
        <pc:spChg chg="mod">
          <ac:chgData name="Bronwen Jacobs" userId="cb9b8111-fe22-4a3b-9409-83faca690d83" providerId="ADAL" clId="{2D15102B-4C16-8B4E-B2AE-AF512C4257EF}" dt="2020-05-13T15:27:12.742" v="184" actId="20577"/>
          <ac:spMkLst>
            <pc:docMk/>
            <pc:sldMk cId="2294932577" sldId="261"/>
            <ac:spMk id="3" creationId="{87ED2D19-741A-4C28-9FE0-C71CF6C761C4}"/>
          </ac:spMkLst>
        </pc:spChg>
      </pc:sldChg>
      <pc:sldChg chg="modSp">
        <pc:chgData name="Bronwen Jacobs" userId="cb9b8111-fe22-4a3b-9409-83faca690d83" providerId="ADAL" clId="{2D15102B-4C16-8B4E-B2AE-AF512C4257EF}" dt="2020-05-13T15:25:35.510" v="170" actId="1076"/>
        <pc:sldMkLst>
          <pc:docMk/>
          <pc:sldMk cId="205827640" sldId="267"/>
        </pc:sldMkLst>
        <pc:spChg chg="mod">
          <ac:chgData name="Bronwen Jacobs" userId="cb9b8111-fe22-4a3b-9409-83faca690d83" providerId="ADAL" clId="{2D15102B-4C16-8B4E-B2AE-AF512C4257EF}" dt="2020-05-13T15:25:35.510" v="170" actId="1076"/>
          <ac:spMkLst>
            <pc:docMk/>
            <pc:sldMk cId="205827640" sldId="267"/>
            <ac:spMk id="5" creationId="{36AA944E-19FF-3D47-B894-F66A1A94EB62}"/>
          </ac:spMkLst>
        </pc:spChg>
      </pc:sldChg>
      <pc:sldChg chg="modSp modAnim">
        <pc:chgData name="Bronwen Jacobs" userId="cb9b8111-fe22-4a3b-9409-83faca690d83" providerId="ADAL" clId="{2D15102B-4C16-8B4E-B2AE-AF512C4257EF}" dt="2020-05-11T14:42:37.006" v="26"/>
        <pc:sldMkLst>
          <pc:docMk/>
          <pc:sldMk cId="1021407335" sldId="282"/>
        </pc:sldMkLst>
        <pc:spChg chg="mod">
          <ac:chgData name="Bronwen Jacobs" userId="cb9b8111-fe22-4a3b-9409-83faca690d83" providerId="ADAL" clId="{2D15102B-4C16-8B4E-B2AE-AF512C4257EF}" dt="2020-05-11T13:54:57.250" v="10" actId="20577"/>
          <ac:spMkLst>
            <pc:docMk/>
            <pc:sldMk cId="1021407335" sldId="282"/>
            <ac:spMk id="2" creationId="{402B7D47-2AC4-594E-B2C7-E934E910EEEE}"/>
          </ac:spMkLst>
        </pc:spChg>
      </pc:sldChg>
      <pc:sldChg chg="addSp delSp modSp">
        <pc:chgData name="Bronwen Jacobs" userId="cb9b8111-fe22-4a3b-9409-83faca690d83" providerId="ADAL" clId="{2D15102B-4C16-8B4E-B2AE-AF512C4257EF}" dt="2020-05-13T12:33:36.525" v="142"/>
        <pc:sldMkLst>
          <pc:docMk/>
          <pc:sldMk cId="617573861" sldId="283"/>
        </pc:sldMkLst>
        <pc:spChg chg="mod">
          <ac:chgData name="Bronwen Jacobs" userId="cb9b8111-fe22-4a3b-9409-83faca690d83" providerId="ADAL" clId="{2D15102B-4C16-8B4E-B2AE-AF512C4257EF}" dt="2020-05-13T12:32:20.012" v="133" actId="207"/>
          <ac:spMkLst>
            <pc:docMk/>
            <pc:sldMk cId="617573861" sldId="283"/>
            <ac:spMk id="10" creationId="{D5FB15FB-23B1-F948-8977-896067FC8A38}"/>
          </ac:spMkLst>
        </pc:spChg>
        <pc:spChg chg="add del mod">
          <ac:chgData name="Bronwen Jacobs" userId="cb9b8111-fe22-4a3b-9409-83faca690d83" providerId="ADAL" clId="{2D15102B-4C16-8B4E-B2AE-AF512C4257EF}" dt="2020-05-13T12:33:36.525" v="142"/>
          <ac:spMkLst>
            <pc:docMk/>
            <pc:sldMk cId="617573861" sldId="283"/>
            <ac:spMk id="35" creationId="{019FFA79-A512-3E45-9B7D-7DF1B9E4F7B8}"/>
          </ac:spMkLst>
        </pc:spChg>
      </pc:sldChg>
      <pc:sldChg chg="addSp delSp modSp">
        <pc:chgData name="Bronwen Jacobs" userId="cb9b8111-fe22-4a3b-9409-83faca690d83" providerId="ADAL" clId="{2D15102B-4C16-8B4E-B2AE-AF512C4257EF}" dt="2020-05-13T15:24:41.700" v="169"/>
        <pc:sldMkLst>
          <pc:docMk/>
          <pc:sldMk cId="3911249100" sldId="295"/>
        </pc:sldMkLst>
        <pc:spChg chg="del">
          <ac:chgData name="Bronwen Jacobs" userId="cb9b8111-fe22-4a3b-9409-83faca690d83" providerId="ADAL" clId="{2D15102B-4C16-8B4E-B2AE-AF512C4257EF}" dt="2020-05-13T15:24:41.054" v="168" actId="478"/>
          <ac:spMkLst>
            <pc:docMk/>
            <pc:sldMk cId="3911249100" sldId="295"/>
            <ac:spMk id="12" creationId="{DCB5697B-0E74-EC4C-9E00-2421FD5F2675}"/>
          </ac:spMkLst>
        </pc:spChg>
        <pc:spChg chg="add mod">
          <ac:chgData name="Bronwen Jacobs" userId="cb9b8111-fe22-4a3b-9409-83faca690d83" providerId="ADAL" clId="{2D15102B-4C16-8B4E-B2AE-AF512C4257EF}" dt="2020-05-13T15:24:41.700" v="169"/>
          <ac:spMkLst>
            <pc:docMk/>
            <pc:sldMk cId="3911249100" sldId="295"/>
            <ac:spMk id="26" creationId="{EF0ADA19-7413-9D4E-B361-778FC1B9FC61}"/>
          </ac:spMkLst>
        </pc:spChg>
      </pc:sldChg>
      <pc:sldChg chg="modAnim">
        <pc:chgData name="Bronwen Jacobs" userId="cb9b8111-fe22-4a3b-9409-83faca690d83" providerId="ADAL" clId="{2D15102B-4C16-8B4E-B2AE-AF512C4257EF}" dt="2020-05-11T14:42:37.006" v="26"/>
        <pc:sldMkLst>
          <pc:docMk/>
          <pc:sldMk cId="373828250" sldId="319"/>
        </pc:sldMkLst>
      </pc:sldChg>
      <pc:sldChg chg="addSp delSp modSp">
        <pc:chgData name="Bronwen Jacobs" userId="cb9b8111-fe22-4a3b-9409-83faca690d83" providerId="ADAL" clId="{2D15102B-4C16-8B4E-B2AE-AF512C4257EF}" dt="2020-05-11T13:54:24.962" v="7" actId="20577"/>
        <pc:sldMkLst>
          <pc:docMk/>
          <pc:sldMk cId="3749729422" sldId="328"/>
        </pc:sldMkLst>
        <pc:spChg chg="add del mod">
          <ac:chgData name="Bronwen Jacobs" userId="cb9b8111-fe22-4a3b-9409-83faca690d83" providerId="ADAL" clId="{2D15102B-4C16-8B4E-B2AE-AF512C4257EF}" dt="2020-05-11T13:53:57.697" v="2" actId="478"/>
          <ac:spMkLst>
            <pc:docMk/>
            <pc:sldMk cId="3749729422" sldId="328"/>
            <ac:spMk id="2" creationId="{4AEB822E-5ECB-E547-B1E5-204CDFE0E5E8}"/>
          </ac:spMkLst>
        </pc:spChg>
        <pc:spChg chg="add mod">
          <ac:chgData name="Bronwen Jacobs" userId="cb9b8111-fe22-4a3b-9409-83faca690d83" providerId="ADAL" clId="{2D15102B-4C16-8B4E-B2AE-AF512C4257EF}" dt="2020-05-11T13:54:18.883" v="4"/>
          <ac:spMkLst>
            <pc:docMk/>
            <pc:sldMk cId="3749729422" sldId="328"/>
            <ac:spMk id="3" creationId="{6F817D52-91BA-6C43-864A-3E0FA4424D36}"/>
          </ac:spMkLst>
        </pc:spChg>
        <pc:spChg chg="add mod">
          <ac:chgData name="Bronwen Jacobs" userId="cb9b8111-fe22-4a3b-9409-83faca690d83" providerId="ADAL" clId="{2D15102B-4C16-8B4E-B2AE-AF512C4257EF}" dt="2020-05-11T13:54:24.962" v="7" actId="20577"/>
          <ac:spMkLst>
            <pc:docMk/>
            <pc:sldMk cId="3749729422" sldId="328"/>
            <ac:spMk id="4" creationId="{11F5D59F-4B99-7246-BC73-73350B4E9D13}"/>
          </ac:spMkLst>
        </pc:spChg>
      </pc:sldChg>
      <pc:sldChg chg="addSp delSp modSp">
        <pc:chgData name="Bronwen Jacobs" userId="cb9b8111-fe22-4a3b-9409-83faca690d83" providerId="ADAL" clId="{2D15102B-4C16-8B4E-B2AE-AF512C4257EF}" dt="2020-05-13T15:29:24.213" v="204" actId="14100"/>
        <pc:sldMkLst>
          <pc:docMk/>
          <pc:sldMk cId="1957893413" sldId="333"/>
        </pc:sldMkLst>
        <pc:spChg chg="del">
          <ac:chgData name="Bronwen Jacobs" userId="cb9b8111-fe22-4a3b-9409-83faca690d83" providerId="ADAL" clId="{2D15102B-4C16-8B4E-B2AE-AF512C4257EF}" dt="2020-05-13T14:47:19.554" v="157"/>
          <ac:spMkLst>
            <pc:docMk/>
            <pc:sldMk cId="1957893413" sldId="333"/>
            <ac:spMk id="12" creationId="{51069F82-E85B-4DA2-81B7-BAEDB3936D9C}"/>
          </ac:spMkLst>
        </pc:spChg>
        <pc:spChg chg="del">
          <ac:chgData name="Bronwen Jacobs" userId="cb9b8111-fe22-4a3b-9409-83faca690d83" providerId="ADAL" clId="{2D15102B-4C16-8B4E-B2AE-AF512C4257EF}" dt="2020-05-13T14:47:19.554" v="157"/>
          <ac:spMkLst>
            <pc:docMk/>
            <pc:sldMk cId="1957893413" sldId="333"/>
            <ac:spMk id="14" creationId="{8C6EED50-E582-4081-98F4-774FDBFD6108}"/>
          </ac:spMkLst>
        </pc:spChg>
        <pc:spChg chg="del">
          <ac:chgData name="Bronwen Jacobs" userId="cb9b8111-fe22-4a3b-9409-83faca690d83" providerId="ADAL" clId="{2D15102B-4C16-8B4E-B2AE-AF512C4257EF}" dt="2020-05-13T14:47:19.554" v="157"/>
          <ac:spMkLst>
            <pc:docMk/>
            <pc:sldMk cId="1957893413" sldId="333"/>
            <ac:spMk id="16" creationId="{16FEA1C9-47F7-41F4-A5F3-6F417FFDE4F2}"/>
          </ac:spMkLst>
        </pc:spChg>
        <pc:spChg chg="del">
          <ac:chgData name="Bronwen Jacobs" userId="cb9b8111-fe22-4a3b-9409-83faca690d83" providerId="ADAL" clId="{2D15102B-4C16-8B4E-B2AE-AF512C4257EF}" dt="2020-05-13T14:47:19.554" v="157"/>
          <ac:spMkLst>
            <pc:docMk/>
            <pc:sldMk cId="1957893413" sldId="333"/>
            <ac:spMk id="18" creationId="{466D5FC7-CFF7-4B24-B353-36FDE9A02E7E}"/>
          </ac:spMkLst>
        </pc:spChg>
        <pc:grpChg chg="del">
          <ac:chgData name="Bronwen Jacobs" userId="cb9b8111-fe22-4a3b-9409-83faca690d83" providerId="ADAL" clId="{2D15102B-4C16-8B4E-B2AE-AF512C4257EF}" dt="2020-05-13T14:47:19.554" v="157"/>
          <ac:grpSpMkLst>
            <pc:docMk/>
            <pc:sldMk cId="1957893413" sldId="333"/>
            <ac:grpSpMk id="11" creationId="{3F2C0051-7097-4858-83DA-EBF589C6A09A}"/>
          </ac:grpSpMkLst>
        </pc:grpChg>
        <pc:grpChg chg="del">
          <ac:chgData name="Bronwen Jacobs" userId="cb9b8111-fe22-4a3b-9409-83faca690d83" providerId="ADAL" clId="{2D15102B-4C16-8B4E-B2AE-AF512C4257EF}" dt="2020-05-13T14:47:19.554" v="157"/>
          <ac:grpSpMkLst>
            <pc:docMk/>
            <pc:sldMk cId="1957893413" sldId="333"/>
            <ac:grpSpMk id="13" creationId="{0ADE2C55-1A69-4F55-925D-7CE821B6108B}"/>
          </ac:grpSpMkLst>
        </pc:grpChg>
        <pc:grpChg chg="del">
          <ac:chgData name="Bronwen Jacobs" userId="cb9b8111-fe22-4a3b-9409-83faca690d83" providerId="ADAL" clId="{2D15102B-4C16-8B4E-B2AE-AF512C4257EF}" dt="2020-05-13T14:47:19.554" v="157"/>
          <ac:grpSpMkLst>
            <pc:docMk/>
            <pc:sldMk cId="1957893413" sldId="333"/>
            <ac:grpSpMk id="15" creationId="{3396E61F-E095-4EDB-AF62-FC3D87C6354F}"/>
          </ac:grpSpMkLst>
        </pc:grpChg>
        <pc:grpChg chg="del">
          <ac:chgData name="Bronwen Jacobs" userId="cb9b8111-fe22-4a3b-9409-83faca690d83" providerId="ADAL" clId="{2D15102B-4C16-8B4E-B2AE-AF512C4257EF}" dt="2020-05-13T14:47:19.554" v="157"/>
          <ac:grpSpMkLst>
            <pc:docMk/>
            <pc:sldMk cId="1957893413" sldId="333"/>
            <ac:grpSpMk id="17" creationId="{B1419617-F924-4822-ADE7-17126BA4D3AD}"/>
          </ac:grpSpMkLst>
        </pc:grpChg>
        <pc:picChg chg="add mod modCrop">
          <ac:chgData name="Bronwen Jacobs" userId="cb9b8111-fe22-4a3b-9409-83faca690d83" providerId="ADAL" clId="{2D15102B-4C16-8B4E-B2AE-AF512C4257EF}" dt="2020-05-13T15:29:24.213" v="204" actId="14100"/>
          <ac:picMkLst>
            <pc:docMk/>
            <pc:sldMk cId="1957893413" sldId="333"/>
            <ac:picMk id="9" creationId="{5E1EED29-E685-9E41-B579-0B7E3C523E68}"/>
          </ac:picMkLst>
        </pc:picChg>
      </pc:sldChg>
      <pc:sldChg chg="modSp">
        <pc:chgData name="Bronwen Jacobs" userId="cb9b8111-fe22-4a3b-9409-83faca690d83" providerId="ADAL" clId="{2D15102B-4C16-8B4E-B2AE-AF512C4257EF}" dt="2020-05-13T15:26:41.691" v="172" actId="20577"/>
        <pc:sldMkLst>
          <pc:docMk/>
          <pc:sldMk cId="1412821782" sldId="346"/>
        </pc:sldMkLst>
        <pc:spChg chg="mod">
          <ac:chgData name="Bronwen Jacobs" userId="cb9b8111-fe22-4a3b-9409-83faca690d83" providerId="ADAL" clId="{2D15102B-4C16-8B4E-B2AE-AF512C4257EF}" dt="2020-05-13T15:26:41.691" v="172" actId="20577"/>
          <ac:spMkLst>
            <pc:docMk/>
            <pc:sldMk cId="1412821782" sldId="346"/>
            <ac:spMk id="3" creationId="{1B59EC94-7C10-49D3-8BBA-1DE9CEFAFFA1}"/>
          </ac:spMkLst>
        </pc:spChg>
      </pc:sldChg>
      <pc:sldChg chg="modSp">
        <pc:chgData name="Bronwen Jacobs" userId="cb9b8111-fe22-4a3b-9409-83faca690d83" providerId="ADAL" clId="{2D15102B-4C16-8B4E-B2AE-AF512C4257EF}" dt="2020-05-13T15:26:47.192" v="173" actId="20577"/>
        <pc:sldMkLst>
          <pc:docMk/>
          <pc:sldMk cId="215223934" sldId="348"/>
        </pc:sldMkLst>
        <pc:spChg chg="mod">
          <ac:chgData name="Bronwen Jacobs" userId="cb9b8111-fe22-4a3b-9409-83faca690d83" providerId="ADAL" clId="{2D15102B-4C16-8B4E-B2AE-AF512C4257EF}" dt="2020-05-13T15:26:47.192" v="173" actId="20577"/>
          <ac:spMkLst>
            <pc:docMk/>
            <pc:sldMk cId="215223934" sldId="348"/>
            <ac:spMk id="3" creationId="{25F23898-B40D-4246-8645-8C97F9C1B1EB}"/>
          </ac:spMkLst>
        </pc:spChg>
      </pc:sldChg>
      <pc:sldChg chg="modSp">
        <pc:chgData name="Bronwen Jacobs" userId="cb9b8111-fe22-4a3b-9409-83faca690d83" providerId="ADAL" clId="{2D15102B-4C16-8B4E-B2AE-AF512C4257EF}" dt="2020-05-13T14:45:08.608" v="156" actId="1076"/>
        <pc:sldMkLst>
          <pc:docMk/>
          <pc:sldMk cId="971948543" sldId="356"/>
        </pc:sldMkLst>
        <pc:picChg chg="mod">
          <ac:chgData name="Bronwen Jacobs" userId="cb9b8111-fe22-4a3b-9409-83faca690d83" providerId="ADAL" clId="{2D15102B-4C16-8B4E-B2AE-AF512C4257EF}" dt="2020-05-13T14:45:08.608" v="156" actId="1076"/>
          <ac:picMkLst>
            <pc:docMk/>
            <pc:sldMk cId="971948543" sldId="356"/>
            <ac:picMk id="2" creationId="{DDDE80A3-52F9-8644-8077-A7DF4943EB18}"/>
          </ac:picMkLst>
        </pc:picChg>
      </pc:sldChg>
      <pc:sldChg chg="modSp">
        <pc:chgData name="Bronwen Jacobs" userId="cb9b8111-fe22-4a3b-9409-83faca690d83" providerId="ADAL" clId="{2D15102B-4C16-8B4E-B2AE-AF512C4257EF}" dt="2020-05-13T15:26:27.402" v="171" actId="20577"/>
        <pc:sldMkLst>
          <pc:docMk/>
          <pc:sldMk cId="868112251" sldId="358"/>
        </pc:sldMkLst>
        <pc:spChg chg="mod">
          <ac:chgData name="Bronwen Jacobs" userId="cb9b8111-fe22-4a3b-9409-83faca690d83" providerId="ADAL" clId="{2D15102B-4C16-8B4E-B2AE-AF512C4257EF}" dt="2020-05-13T15:26:27.402" v="171" actId="20577"/>
          <ac:spMkLst>
            <pc:docMk/>
            <pc:sldMk cId="868112251" sldId="358"/>
            <ac:spMk id="3" creationId="{1F09CEBA-EDA1-404B-B6F6-3F66E0FAB16D}"/>
          </ac:spMkLst>
        </pc:spChg>
      </pc:sldChg>
      <pc:sldChg chg="addSp delSp modSp">
        <pc:chgData name="Bronwen Jacobs" userId="cb9b8111-fe22-4a3b-9409-83faca690d83" providerId="ADAL" clId="{2D15102B-4C16-8B4E-B2AE-AF512C4257EF}" dt="2020-05-11T14:43:56.070" v="32"/>
        <pc:sldMkLst>
          <pc:docMk/>
          <pc:sldMk cId="2197214936" sldId="360"/>
        </pc:sldMkLst>
        <pc:spChg chg="add del mod">
          <ac:chgData name="Bronwen Jacobs" userId="cb9b8111-fe22-4a3b-9409-83faca690d83" providerId="ADAL" clId="{2D15102B-4C16-8B4E-B2AE-AF512C4257EF}" dt="2020-05-11T14:43:56.070" v="32"/>
          <ac:spMkLst>
            <pc:docMk/>
            <pc:sldMk cId="2197214936" sldId="360"/>
            <ac:spMk id="3" creationId="{12A75EC5-31BE-DF43-8FE6-9BDE3991F65A}"/>
          </ac:spMkLst>
        </pc:spChg>
      </pc:sldChg>
      <pc:sldChg chg="modAnim">
        <pc:chgData name="Bronwen Jacobs" userId="cb9b8111-fe22-4a3b-9409-83faca690d83" providerId="ADAL" clId="{2D15102B-4C16-8B4E-B2AE-AF512C4257EF}" dt="2020-05-11T14:42:37.006" v="26"/>
        <pc:sldMkLst>
          <pc:docMk/>
          <pc:sldMk cId="2987834975" sldId="362"/>
        </pc:sldMkLst>
      </pc:sldChg>
      <pc:sldChg chg="modAnim">
        <pc:chgData name="Bronwen Jacobs" userId="cb9b8111-fe22-4a3b-9409-83faca690d83" providerId="ADAL" clId="{2D15102B-4C16-8B4E-B2AE-AF512C4257EF}" dt="2020-05-11T14:42:37.006" v="26"/>
        <pc:sldMkLst>
          <pc:docMk/>
          <pc:sldMk cId="1310927498" sldId="363"/>
        </pc:sldMkLst>
      </pc:sldChg>
      <pc:sldChg chg="mod">
        <pc:chgData name="Bronwen Jacobs" userId="cb9b8111-fe22-4a3b-9409-83faca690d83" providerId="ADAL" clId="{2D15102B-4C16-8B4E-B2AE-AF512C4257EF}" dt="2020-05-13T11:18:50.187" v="66" actId="27918"/>
        <pc:sldMkLst>
          <pc:docMk/>
          <pc:sldMk cId="2822072560" sldId="364"/>
        </pc:sldMkLst>
      </pc:sldChg>
      <pc:sldChg chg="modSp">
        <pc:chgData name="Bronwen Jacobs" userId="cb9b8111-fe22-4a3b-9409-83faca690d83" providerId="ADAL" clId="{2D15102B-4C16-8B4E-B2AE-AF512C4257EF}" dt="2020-05-13T14:43:16.143" v="148" actId="1076"/>
        <pc:sldMkLst>
          <pc:docMk/>
          <pc:sldMk cId="1040861089" sldId="368"/>
        </pc:sldMkLst>
        <pc:picChg chg="mod">
          <ac:chgData name="Bronwen Jacobs" userId="cb9b8111-fe22-4a3b-9409-83faca690d83" providerId="ADAL" clId="{2D15102B-4C16-8B4E-B2AE-AF512C4257EF}" dt="2020-05-13T14:43:16.143" v="148" actId="1076"/>
          <ac:picMkLst>
            <pc:docMk/>
            <pc:sldMk cId="1040861089" sldId="368"/>
            <ac:picMk id="12" creationId="{87015EDC-CED1-604F-91DC-C25C32E86781}"/>
          </ac:picMkLst>
        </pc:picChg>
      </pc:sldChg>
      <pc:sldChg chg="modSp">
        <pc:chgData name="Bronwen Jacobs" userId="cb9b8111-fe22-4a3b-9409-83faca690d83" providerId="ADAL" clId="{2D15102B-4C16-8B4E-B2AE-AF512C4257EF}" dt="2020-05-13T15:27:49.993" v="188" actId="20577"/>
        <pc:sldMkLst>
          <pc:docMk/>
          <pc:sldMk cId="2482698614" sldId="369"/>
        </pc:sldMkLst>
        <pc:spChg chg="mod">
          <ac:chgData name="Bronwen Jacobs" userId="cb9b8111-fe22-4a3b-9409-83faca690d83" providerId="ADAL" clId="{2D15102B-4C16-8B4E-B2AE-AF512C4257EF}" dt="2020-05-13T15:27:49.993" v="188" actId="20577"/>
          <ac:spMkLst>
            <pc:docMk/>
            <pc:sldMk cId="2482698614" sldId="369"/>
            <ac:spMk id="7" creationId="{C86429DB-AC36-8C46-9323-36747A831BF7}"/>
          </ac:spMkLst>
        </pc:spChg>
      </pc:sldChg>
      <pc:sldChg chg="delSp modSp">
        <pc:chgData name="Bronwen Jacobs" userId="cb9b8111-fe22-4a3b-9409-83faca690d83" providerId="ADAL" clId="{2D15102B-4C16-8B4E-B2AE-AF512C4257EF}" dt="2020-05-13T14:43:41.467" v="153" actId="1076"/>
        <pc:sldMkLst>
          <pc:docMk/>
          <pc:sldMk cId="2157444161" sldId="370"/>
        </pc:sldMkLst>
        <pc:spChg chg="del mod">
          <ac:chgData name="Bronwen Jacobs" userId="cb9b8111-fe22-4a3b-9409-83faca690d83" providerId="ADAL" clId="{2D15102B-4C16-8B4E-B2AE-AF512C4257EF}" dt="2020-05-13T14:43:37.096" v="152" actId="478"/>
          <ac:spMkLst>
            <pc:docMk/>
            <pc:sldMk cId="2157444161" sldId="370"/>
            <ac:spMk id="3" creationId="{4F983767-DA58-4B27-9C9B-AA3E251B9747}"/>
          </ac:spMkLst>
        </pc:spChg>
        <pc:picChg chg="mod">
          <ac:chgData name="Bronwen Jacobs" userId="cb9b8111-fe22-4a3b-9409-83faca690d83" providerId="ADAL" clId="{2D15102B-4C16-8B4E-B2AE-AF512C4257EF}" dt="2020-05-13T14:43:41.467" v="153" actId="1076"/>
          <ac:picMkLst>
            <pc:docMk/>
            <pc:sldMk cId="2157444161" sldId="370"/>
            <ac:picMk id="10" creationId="{D180D6D8-A051-4D4C-90D3-A7D683BE2DCA}"/>
          </ac:picMkLst>
        </pc:picChg>
      </pc:sldChg>
      <pc:sldChg chg="addSp delSp modSp">
        <pc:chgData name="Bronwen Jacobs" userId="cb9b8111-fe22-4a3b-9409-83faca690d83" providerId="ADAL" clId="{2D15102B-4C16-8B4E-B2AE-AF512C4257EF}" dt="2020-05-13T14:47:57.821" v="166" actId="1076"/>
        <pc:sldMkLst>
          <pc:docMk/>
          <pc:sldMk cId="472152719" sldId="371"/>
        </pc:sldMkLst>
        <pc:spChg chg="del">
          <ac:chgData name="Bronwen Jacobs" userId="cb9b8111-fe22-4a3b-9409-83faca690d83" providerId="ADAL" clId="{2D15102B-4C16-8B4E-B2AE-AF512C4257EF}" dt="2020-05-13T14:47:41.734" v="162" actId="478"/>
          <ac:spMkLst>
            <pc:docMk/>
            <pc:sldMk cId="472152719" sldId="371"/>
            <ac:spMk id="3" creationId="{4F983767-DA58-4B27-9C9B-AA3E251B9747}"/>
          </ac:spMkLst>
        </pc:spChg>
        <pc:spChg chg="add del mod">
          <ac:chgData name="Bronwen Jacobs" userId="cb9b8111-fe22-4a3b-9409-83faca690d83" providerId="ADAL" clId="{2D15102B-4C16-8B4E-B2AE-AF512C4257EF}" dt="2020-05-13T14:47:44.762" v="163" actId="478"/>
          <ac:spMkLst>
            <pc:docMk/>
            <pc:sldMk cId="472152719" sldId="371"/>
            <ac:spMk id="4" creationId="{C2AED0EA-5DEB-5A46-8874-3E44A3A8A151}"/>
          </ac:spMkLst>
        </pc:spChg>
        <pc:picChg chg="mod">
          <ac:chgData name="Bronwen Jacobs" userId="cb9b8111-fe22-4a3b-9409-83faca690d83" providerId="ADAL" clId="{2D15102B-4C16-8B4E-B2AE-AF512C4257EF}" dt="2020-05-13T14:47:57.821" v="166" actId="1076"/>
          <ac:picMkLst>
            <pc:docMk/>
            <pc:sldMk cId="472152719" sldId="371"/>
            <ac:picMk id="11" creationId="{8B2DABA1-28FC-4349-999A-484498EA0A43}"/>
          </ac:picMkLst>
        </pc:picChg>
      </pc:sldChg>
      <pc:sldChg chg="addSp delSp modSp">
        <pc:chgData name="Bronwen Jacobs" userId="cb9b8111-fe22-4a3b-9409-83faca690d83" providerId="ADAL" clId="{2D15102B-4C16-8B4E-B2AE-AF512C4257EF}" dt="2020-05-13T14:48:03.909" v="167" actId="1076"/>
        <pc:sldMkLst>
          <pc:docMk/>
          <pc:sldMk cId="3737960134" sldId="372"/>
        </pc:sldMkLst>
        <pc:spChg chg="mod">
          <ac:chgData name="Bronwen Jacobs" userId="cb9b8111-fe22-4a3b-9409-83faca690d83" providerId="ADAL" clId="{2D15102B-4C16-8B4E-B2AE-AF512C4257EF}" dt="2020-05-13T14:48:03.909" v="167" actId="1076"/>
          <ac:spMkLst>
            <pc:docMk/>
            <pc:sldMk cId="3737960134" sldId="372"/>
            <ac:spMk id="7" creationId="{C86429DB-AC36-8C46-9323-36747A831BF7}"/>
          </ac:spMkLst>
        </pc:spChg>
        <pc:spChg chg="mod">
          <ac:chgData name="Bronwen Jacobs" userId="cb9b8111-fe22-4a3b-9409-83faca690d83" providerId="ADAL" clId="{2D15102B-4C16-8B4E-B2AE-AF512C4257EF}" dt="2020-05-13T14:47:25.862" v="158"/>
          <ac:spMkLst>
            <pc:docMk/>
            <pc:sldMk cId="3737960134" sldId="372"/>
            <ac:spMk id="12" creationId="{EC601F71-B41C-BE4F-AF7B-83DBC216EB1B}"/>
          </ac:spMkLst>
        </pc:spChg>
        <pc:spChg chg="mod">
          <ac:chgData name="Bronwen Jacobs" userId="cb9b8111-fe22-4a3b-9409-83faca690d83" providerId="ADAL" clId="{2D15102B-4C16-8B4E-B2AE-AF512C4257EF}" dt="2020-05-13T14:47:25.862" v="158"/>
          <ac:spMkLst>
            <pc:docMk/>
            <pc:sldMk cId="3737960134" sldId="372"/>
            <ac:spMk id="13" creationId="{282CE583-EFDC-7A4F-9CDA-E635ADD8A26D}"/>
          </ac:spMkLst>
        </pc:spChg>
        <pc:spChg chg="add del mod">
          <ac:chgData name="Bronwen Jacobs" userId="cb9b8111-fe22-4a3b-9409-83faca690d83" providerId="ADAL" clId="{2D15102B-4C16-8B4E-B2AE-AF512C4257EF}" dt="2020-05-13T14:47:29.322" v="159"/>
          <ac:spMkLst>
            <pc:docMk/>
            <pc:sldMk cId="3737960134" sldId="372"/>
            <ac:spMk id="14" creationId="{EBFB8B55-D781-6346-A4D7-3DD959295494}"/>
          </ac:spMkLst>
        </pc:spChg>
        <pc:spChg chg="mod">
          <ac:chgData name="Bronwen Jacobs" userId="cb9b8111-fe22-4a3b-9409-83faca690d83" providerId="ADAL" clId="{2D15102B-4C16-8B4E-B2AE-AF512C4257EF}" dt="2020-05-13T14:47:25.862" v="158"/>
          <ac:spMkLst>
            <pc:docMk/>
            <pc:sldMk cId="3737960134" sldId="372"/>
            <ac:spMk id="16" creationId="{10F5614C-3465-1544-ACAD-0B1B9A8D7F15}"/>
          </ac:spMkLst>
        </pc:spChg>
        <pc:spChg chg="mod">
          <ac:chgData name="Bronwen Jacobs" userId="cb9b8111-fe22-4a3b-9409-83faca690d83" providerId="ADAL" clId="{2D15102B-4C16-8B4E-B2AE-AF512C4257EF}" dt="2020-05-13T14:47:25.862" v="158"/>
          <ac:spMkLst>
            <pc:docMk/>
            <pc:sldMk cId="3737960134" sldId="372"/>
            <ac:spMk id="17" creationId="{B0B398CD-6A2E-D74C-8972-640A40AFE2BD}"/>
          </ac:spMkLst>
        </pc:spChg>
        <pc:spChg chg="add del mod">
          <ac:chgData name="Bronwen Jacobs" userId="cb9b8111-fe22-4a3b-9409-83faca690d83" providerId="ADAL" clId="{2D15102B-4C16-8B4E-B2AE-AF512C4257EF}" dt="2020-05-13T14:47:29.322" v="159"/>
          <ac:spMkLst>
            <pc:docMk/>
            <pc:sldMk cId="3737960134" sldId="372"/>
            <ac:spMk id="18" creationId="{C841F3C4-2AA1-364B-9762-794C71FECA0D}"/>
          </ac:spMkLst>
        </pc:spChg>
        <pc:spChg chg="mod">
          <ac:chgData name="Bronwen Jacobs" userId="cb9b8111-fe22-4a3b-9409-83faca690d83" providerId="ADAL" clId="{2D15102B-4C16-8B4E-B2AE-AF512C4257EF}" dt="2020-05-13T14:47:25.862" v="158"/>
          <ac:spMkLst>
            <pc:docMk/>
            <pc:sldMk cId="3737960134" sldId="372"/>
            <ac:spMk id="20" creationId="{A81962C2-C134-414A-A954-46AC0D1C8BC3}"/>
          </ac:spMkLst>
        </pc:spChg>
        <pc:spChg chg="mod">
          <ac:chgData name="Bronwen Jacobs" userId="cb9b8111-fe22-4a3b-9409-83faca690d83" providerId="ADAL" clId="{2D15102B-4C16-8B4E-B2AE-AF512C4257EF}" dt="2020-05-13T14:47:25.862" v="158"/>
          <ac:spMkLst>
            <pc:docMk/>
            <pc:sldMk cId="3737960134" sldId="372"/>
            <ac:spMk id="21" creationId="{840DB506-0C42-AF45-9CC5-3729EA669339}"/>
          </ac:spMkLst>
        </pc:spChg>
        <pc:spChg chg="add del mod">
          <ac:chgData name="Bronwen Jacobs" userId="cb9b8111-fe22-4a3b-9409-83faca690d83" providerId="ADAL" clId="{2D15102B-4C16-8B4E-B2AE-AF512C4257EF}" dt="2020-05-13T14:47:29.322" v="159"/>
          <ac:spMkLst>
            <pc:docMk/>
            <pc:sldMk cId="3737960134" sldId="372"/>
            <ac:spMk id="22" creationId="{9195B364-8D77-F54D-88D3-51652472DEEC}"/>
          </ac:spMkLst>
        </pc:spChg>
        <pc:spChg chg="mod">
          <ac:chgData name="Bronwen Jacobs" userId="cb9b8111-fe22-4a3b-9409-83faca690d83" providerId="ADAL" clId="{2D15102B-4C16-8B4E-B2AE-AF512C4257EF}" dt="2020-05-13T14:47:25.862" v="158"/>
          <ac:spMkLst>
            <pc:docMk/>
            <pc:sldMk cId="3737960134" sldId="372"/>
            <ac:spMk id="24" creationId="{CE8E90B5-EDDD-FF44-9CF7-BF89BA68F160}"/>
          </ac:spMkLst>
        </pc:spChg>
        <pc:spChg chg="mod">
          <ac:chgData name="Bronwen Jacobs" userId="cb9b8111-fe22-4a3b-9409-83faca690d83" providerId="ADAL" clId="{2D15102B-4C16-8B4E-B2AE-AF512C4257EF}" dt="2020-05-13T14:47:25.862" v="158"/>
          <ac:spMkLst>
            <pc:docMk/>
            <pc:sldMk cId="3737960134" sldId="372"/>
            <ac:spMk id="25" creationId="{C78A9732-9BF2-4247-8BDE-CEA61EC69118}"/>
          </ac:spMkLst>
        </pc:spChg>
        <pc:spChg chg="add del mod">
          <ac:chgData name="Bronwen Jacobs" userId="cb9b8111-fe22-4a3b-9409-83faca690d83" providerId="ADAL" clId="{2D15102B-4C16-8B4E-B2AE-AF512C4257EF}" dt="2020-05-13T14:47:29.322" v="159"/>
          <ac:spMkLst>
            <pc:docMk/>
            <pc:sldMk cId="3737960134" sldId="372"/>
            <ac:spMk id="26" creationId="{9B6C1F24-9EF2-C448-83FF-7441763FD8A1}"/>
          </ac:spMkLst>
        </pc:spChg>
        <pc:spChg chg="mod">
          <ac:chgData name="Bronwen Jacobs" userId="cb9b8111-fe22-4a3b-9409-83faca690d83" providerId="ADAL" clId="{2D15102B-4C16-8B4E-B2AE-AF512C4257EF}" dt="2020-05-13T14:47:30.766" v="160"/>
          <ac:spMkLst>
            <pc:docMk/>
            <pc:sldMk cId="3737960134" sldId="372"/>
            <ac:spMk id="28" creationId="{D658BA5A-D852-FF41-BD31-840EEBF08458}"/>
          </ac:spMkLst>
        </pc:spChg>
        <pc:spChg chg="mod">
          <ac:chgData name="Bronwen Jacobs" userId="cb9b8111-fe22-4a3b-9409-83faca690d83" providerId="ADAL" clId="{2D15102B-4C16-8B4E-B2AE-AF512C4257EF}" dt="2020-05-13T14:47:30.766" v="160"/>
          <ac:spMkLst>
            <pc:docMk/>
            <pc:sldMk cId="3737960134" sldId="372"/>
            <ac:spMk id="29" creationId="{04754CA3-4B3B-D047-A574-4AD5537C1D7A}"/>
          </ac:spMkLst>
        </pc:spChg>
        <pc:spChg chg="add mod">
          <ac:chgData name="Bronwen Jacobs" userId="cb9b8111-fe22-4a3b-9409-83faca690d83" providerId="ADAL" clId="{2D15102B-4C16-8B4E-B2AE-AF512C4257EF}" dt="2020-05-13T14:47:35.120" v="161" actId="1076"/>
          <ac:spMkLst>
            <pc:docMk/>
            <pc:sldMk cId="3737960134" sldId="372"/>
            <ac:spMk id="30" creationId="{B082FD82-C611-8644-AC42-B767FF3FB498}"/>
          </ac:spMkLst>
        </pc:spChg>
        <pc:spChg chg="mod">
          <ac:chgData name="Bronwen Jacobs" userId="cb9b8111-fe22-4a3b-9409-83faca690d83" providerId="ADAL" clId="{2D15102B-4C16-8B4E-B2AE-AF512C4257EF}" dt="2020-05-13T14:47:30.766" v="160"/>
          <ac:spMkLst>
            <pc:docMk/>
            <pc:sldMk cId="3737960134" sldId="372"/>
            <ac:spMk id="32" creationId="{3DD49086-A409-1149-92C7-AC2EC3D3FFD8}"/>
          </ac:spMkLst>
        </pc:spChg>
        <pc:spChg chg="mod">
          <ac:chgData name="Bronwen Jacobs" userId="cb9b8111-fe22-4a3b-9409-83faca690d83" providerId="ADAL" clId="{2D15102B-4C16-8B4E-B2AE-AF512C4257EF}" dt="2020-05-13T14:47:30.766" v="160"/>
          <ac:spMkLst>
            <pc:docMk/>
            <pc:sldMk cId="3737960134" sldId="372"/>
            <ac:spMk id="33" creationId="{66339C46-AB00-F447-A52C-DCC923BADD22}"/>
          </ac:spMkLst>
        </pc:spChg>
        <pc:spChg chg="add mod">
          <ac:chgData name="Bronwen Jacobs" userId="cb9b8111-fe22-4a3b-9409-83faca690d83" providerId="ADAL" clId="{2D15102B-4C16-8B4E-B2AE-AF512C4257EF}" dt="2020-05-13T14:47:35.120" v="161" actId="1076"/>
          <ac:spMkLst>
            <pc:docMk/>
            <pc:sldMk cId="3737960134" sldId="372"/>
            <ac:spMk id="34" creationId="{B2819DA3-91D7-F445-B9DE-F80565822DE0}"/>
          </ac:spMkLst>
        </pc:spChg>
        <pc:spChg chg="mod">
          <ac:chgData name="Bronwen Jacobs" userId="cb9b8111-fe22-4a3b-9409-83faca690d83" providerId="ADAL" clId="{2D15102B-4C16-8B4E-B2AE-AF512C4257EF}" dt="2020-05-13T14:47:30.766" v="160"/>
          <ac:spMkLst>
            <pc:docMk/>
            <pc:sldMk cId="3737960134" sldId="372"/>
            <ac:spMk id="36" creationId="{9DA0CC54-CE13-4348-9502-C55C1FDFA3A3}"/>
          </ac:spMkLst>
        </pc:spChg>
        <pc:spChg chg="mod">
          <ac:chgData name="Bronwen Jacobs" userId="cb9b8111-fe22-4a3b-9409-83faca690d83" providerId="ADAL" clId="{2D15102B-4C16-8B4E-B2AE-AF512C4257EF}" dt="2020-05-13T14:47:30.766" v="160"/>
          <ac:spMkLst>
            <pc:docMk/>
            <pc:sldMk cId="3737960134" sldId="372"/>
            <ac:spMk id="37" creationId="{FDD1FBB7-345B-C548-8EE4-789384E41888}"/>
          </ac:spMkLst>
        </pc:spChg>
        <pc:spChg chg="add mod">
          <ac:chgData name="Bronwen Jacobs" userId="cb9b8111-fe22-4a3b-9409-83faca690d83" providerId="ADAL" clId="{2D15102B-4C16-8B4E-B2AE-AF512C4257EF}" dt="2020-05-13T14:47:35.120" v="161" actId="1076"/>
          <ac:spMkLst>
            <pc:docMk/>
            <pc:sldMk cId="3737960134" sldId="372"/>
            <ac:spMk id="38" creationId="{2A56DBCB-9110-C548-BF6E-7F6F506D00B9}"/>
          </ac:spMkLst>
        </pc:spChg>
        <pc:spChg chg="mod">
          <ac:chgData name="Bronwen Jacobs" userId="cb9b8111-fe22-4a3b-9409-83faca690d83" providerId="ADAL" clId="{2D15102B-4C16-8B4E-B2AE-AF512C4257EF}" dt="2020-05-13T14:47:30.766" v="160"/>
          <ac:spMkLst>
            <pc:docMk/>
            <pc:sldMk cId="3737960134" sldId="372"/>
            <ac:spMk id="40" creationId="{E0B17E78-22D6-D049-B9F6-CBFABFB02B90}"/>
          </ac:spMkLst>
        </pc:spChg>
        <pc:spChg chg="mod">
          <ac:chgData name="Bronwen Jacobs" userId="cb9b8111-fe22-4a3b-9409-83faca690d83" providerId="ADAL" clId="{2D15102B-4C16-8B4E-B2AE-AF512C4257EF}" dt="2020-05-13T14:47:30.766" v="160"/>
          <ac:spMkLst>
            <pc:docMk/>
            <pc:sldMk cId="3737960134" sldId="372"/>
            <ac:spMk id="41" creationId="{F623C783-7062-D540-B9B9-39C97A0667BE}"/>
          </ac:spMkLst>
        </pc:spChg>
        <pc:spChg chg="add mod">
          <ac:chgData name="Bronwen Jacobs" userId="cb9b8111-fe22-4a3b-9409-83faca690d83" providerId="ADAL" clId="{2D15102B-4C16-8B4E-B2AE-AF512C4257EF}" dt="2020-05-13T14:47:35.120" v="161" actId="1076"/>
          <ac:spMkLst>
            <pc:docMk/>
            <pc:sldMk cId="3737960134" sldId="372"/>
            <ac:spMk id="42" creationId="{7D9ED872-1D27-8143-9A73-ABF3CBC2498E}"/>
          </ac:spMkLst>
        </pc:spChg>
        <pc:grpChg chg="add del mod">
          <ac:chgData name="Bronwen Jacobs" userId="cb9b8111-fe22-4a3b-9409-83faca690d83" providerId="ADAL" clId="{2D15102B-4C16-8B4E-B2AE-AF512C4257EF}" dt="2020-05-13T14:47:29.322" v="159"/>
          <ac:grpSpMkLst>
            <pc:docMk/>
            <pc:sldMk cId="3737960134" sldId="372"/>
            <ac:grpSpMk id="11" creationId="{95F6D6B2-9FBC-664F-B3DB-1CF80D0CC967}"/>
          </ac:grpSpMkLst>
        </pc:grpChg>
        <pc:grpChg chg="add del mod">
          <ac:chgData name="Bronwen Jacobs" userId="cb9b8111-fe22-4a3b-9409-83faca690d83" providerId="ADAL" clId="{2D15102B-4C16-8B4E-B2AE-AF512C4257EF}" dt="2020-05-13T14:47:29.322" v="159"/>
          <ac:grpSpMkLst>
            <pc:docMk/>
            <pc:sldMk cId="3737960134" sldId="372"/>
            <ac:grpSpMk id="15" creationId="{FA61A5F1-4AD3-5B4D-9B7E-4348941DE979}"/>
          </ac:grpSpMkLst>
        </pc:grpChg>
        <pc:grpChg chg="add del mod">
          <ac:chgData name="Bronwen Jacobs" userId="cb9b8111-fe22-4a3b-9409-83faca690d83" providerId="ADAL" clId="{2D15102B-4C16-8B4E-B2AE-AF512C4257EF}" dt="2020-05-13T14:47:29.322" v="159"/>
          <ac:grpSpMkLst>
            <pc:docMk/>
            <pc:sldMk cId="3737960134" sldId="372"/>
            <ac:grpSpMk id="19" creationId="{0A6387BF-BBCE-7B41-8D2A-10402FF4C310}"/>
          </ac:grpSpMkLst>
        </pc:grpChg>
        <pc:grpChg chg="add del mod">
          <ac:chgData name="Bronwen Jacobs" userId="cb9b8111-fe22-4a3b-9409-83faca690d83" providerId="ADAL" clId="{2D15102B-4C16-8B4E-B2AE-AF512C4257EF}" dt="2020-05-13T14:47:29.322" v="159"/>
          <ac:grpSpMkLst>
            <pc:docMk/>
            <pc:sldMk cId="3737960134" sldId="372"/>
            <ac:grpSpMk id="23" creationId="{F2147491-145C-1244-94A7-866EE138666A}"/>
          </ac:grpSpMkLst>
        </pc:grpChg>
        <pc:grpChg chg="add mod">
          <ac:chgData name="Bronwen Jacobs" userId="cb9b8111-fe22-4a3b-9409-83faca690d83" providerId="ADAL" clId="{2D15102B-4C16-8B4E-B2AE-AF512C4257EF}" dt="2020-05-13T14:47:35.120" v="161" actId="1076"/>
          <ac:grpSpMkLst>
            <pc:docMk/>
            <pc:sldMk cId="3737960134" sldId="372"/>
            <ac:grpSpMk id="27" creationId="{BDF8F553-D053-A346-9052-474FC0D7AFD3}"/>
          </ac:grpSpMkLst>
        </pc:grpChg>
        <pc:grpChg chg="add mod">
          <ac:chgData name="Bronwen Jacobs" userId="cb9b8111-fe22-4a3b-9409-83faca690d83" providerId="ADAL" clId="{2D15102B-4C16-8B4E-B2AE-AF512C4257EF}" dt="2020-05-13T14:47:35.120" v="161" actId="1076"/>
          <ac:grpSpMkLst>
            <pc:docMk/>
            <pc:sldMk cId="3737960134" sldId="372"/>
            <ac:grpSpMk id="31" creationId="{24804FC0-BC63-D746-88E3-6BDB3245A3F5}"/>
          </ac:grpSpMkLst>
        </pc:grpChg>
        <pc:grpChg chg="add mod">
          <ac:chgData name="Bronwen Jacobs" userId="cb9b8111-fe22-4a3b-9409-83faca690d83" providerId="ADAL" clId="{2D15102B-4C16-8B4E-B2AE-AF512C4257EF}" dt="2020-05-13T14:47:35.120" v="161" actId="1076"/>
          <ac:grpSpMkLst>
            <pc:docMk/>
            <pc:sldMk cId="3737960134" sldId="372"/>
            <ac:grpSpMk id="35" creationId="{B8E7E3D8-A71B-CE4F-B102-D266AD61AAEC}"/>
          </ac:grpSpMkLst>
        </pc:grpChg>
        <pc:grpChg chg="add mod">
          <ac:chgData name="Bronwen Jacobs" userId="cb9b8111-fe22-4a3b-9409-83faca690d83" providerId="ADAL" clId="{2D15102B-4C16-8B4E-B2AE-AF512C4257EF}" dt="2020-05-13T14:47:35.120" v="161" actId="1076"/>
          <ac:grpSpMkLst>
            <pc:docMk/>
            <pc:sldMk cId="3737960134" sldId="372"/>
            <ac:grpSpMk id="39" creationId="{E0C4A820-09D5-1C48-B897-AB6270895CA8}"/>
          </ac:grpSpMkLst>
        </pc:grpChg>
      </pc:sldChg>
      <pc:sldChg chg="modSp">
        <pc:chgData name="Bronwen Jacobs" userId="cb9b8111-fe22-4a3b-9409-83faca690d83" providerId="ADAL" clId="{2D15102B-4C16-8B4E-B2AE-AF512C4257EF}" dt="2020-05-13T15:31:04.651" v="231" actId="1076"/>
        <pc:sldMkLst>
          <pc:docMk/>
          <pc:sldMk cId="604583810" sldId="373"/>
        </pc:sldMkLst>
        <pc:spChg chg="mod">
          <ac:chgData name="Bronwen Jacobs" userId="cb9b8111-fe22-4a3b-9409-83faca690d83" providerId="ADAL" clId="{2D15102B-4C16-8B4E-B2AE-AF512C4257EF}" dt="2020-05-13T15:30:52.547" v="228" actId="1076"/>
          <ac:spMkLst>
            <pc:docMk/>
            <pc:sldMk cId="604583810" sldId="373"/>
            <ac:spMk id="3" creationId="{4F983767-DA58-4B27-9C9B-AA3E251B9747}"/>
          </ac:spMkLst>
        </pc:spChg>
        <pc:picChg chg="mod">
          <ac:chgData name="Bronwen Jacobs" userId="cb9b8111-fe22-4a3b-9409-83faca690d83" providerId="ADAL" clId="{2D15102B-4C16-8B4E-B2AE-AF512C4257EF}" dt="2020-05-13T15:31:04.651" v="231" actId="1076"/>
          <ac:picMkLst>
            <pc:docMk/>
            <pc:sldMk cId="604583810" sldId="373"/>
            <ac:picMk id="27" creationId="{A0D05FCB-C56E-C643-B8AE-ECA0DC496432}"/>
          </ac:picMkLst>
        </pc:picChg>
      </pc:sldChg>
      <pc:sldChg chg="add del ord">
        <pc:chgData name="Bronwen Jacobs" userId="cb9b8111-fe22-4a3b-9409-83faca690d83" providerId="ADAL" clId="{2D15102B-4C16-8B4E-B2AE-AF512C4257EF}" dt="2020-05-13T15:32:59.099" v="235" actId="2696"/>
        <pc:sldMkLst>
          <pc:docMk/>
          <pc:sldMk cId="1742018178" sldId="376"/>
        </pc:sldMkLst>
      </pc:sldChg>
      <pc:sldChg chg="addSp delSp modSp add">
        <pc:chgData name="Bronwen Jacobs" userId="cb9b8111-fe22-4a3b-9409-83faca690d83" providerId="ADAL" clId="{2D15102B-4C16-8B4E-B2AE-AF512C4257EF}" dt="2020-05-13T15:35:26.413" v="271"/>
        <pc:sldMkLst>
          <pc:docMk/>
          <pc:sldMk cId="2655066578" sldId="377"/>
        </pc:sldMkLst>
        <pc:spChg chg="del">
          <ac:chgData name="Bronwen Jacobs" userId="cb9b8111-fe22-4a3b-9409-83faca690d83" providerId="ADAL" clId="{2D15102B-4C16-8B4E-B2AE-AF512C4257EF}" dt="2020-05-13T15:33:25.617" v="250" actId="478"/>
          <ac:spMkLst>
            <pc:docMk/>
            <pc:sldMk cId="2655066578" sldId="377"/>
            <ac:spMk id="2" creationId="{1219B470-A22F-3B4D-BFFD-83C540AB95CD}"/>
          </ac:spMkLst>
        </pc:spChg>
        <pc:spChg chg="del">
          <ac:chgData name="Bronwen Jacobs" userId="cb9b8111-fe22-4a3b-9409-83faca690d83" providerId="ADAL" clId="{2D15102B-4C16-8B4E-B2AE-AF512C4257EF}" dt="2020-05-13T15:33:23.393" v="249" actId="478"/>
          <ac:spMkLst>
            <pc:docMk/>
            <pc:sldMk cId="2655066578" sldId="377"/>
            <ac:spMk id="3" creationId="{8EB1AD5C-B973-C54F-8DD4-622BF5ECB623}"/>
          </ac:spMkLst>
        </pc:spChg>
        <pc:spChg chg="add mod">
          <ac:chgData name="Bronwen Jacobs" userId="cb9b8111-fe22-4a3b-9409-83faca690d83" providerId="ADAL" clId="{2D15102B-4C16-8B4E-B2AE-AF512C4257EF}" dt="2020-05-13T15:34:31.559" v="257" actId="120"/>
          <ac:spMkLst>
            <pc:docMk/>
            <pc:sldMk cId="2655066578" sldId="377"/>
            <ac:spMk id="6" creationId="{77FDF3A0-74F3-C44E-B33A-6D9ED6553D92}"/>
          </ac:spMkLst>
        </pc:spChg>
        <pc:spChg chg="add del mod">
          <ac:chgData name="Bronwen Jacobs" userId="cb9b8111-fe22-4a3b-9409-83faca690d83" providerId="ADAL" clId="{2D15102B-4C16-8B4E-B2AE-AF512C4257EF}" dt="2020-05-13T15:34:59.375" v="270"/>
          <ac:spMkLst>
            <pc:docMk/>
            <pc:sldMk cId="2655066578" sldId="377"/>
            <ac:spMk id="8" creationId="{A1387BBC-B561-1C47-A104-54393F672658}"/>
          </ac:spMkLst>
        </pc:spChg>
        <pc:spChg chg="add mod">
          <ac:chgData name="Bronwen Jacobs" userId="cb9b8111-fe22-4a3b-9409-83faca690d83" providerId="ADAL" clId="{2D15102B-4C16-8B4E-B2AE-AF512C4257EF}" dt="2020-05-13T15:35:26.413" v="271"/>
          <ac:spMkLst>
            <pc:docMk/>
            <pc:sldMk cId="2655066578" sldId="377"/>
            <ac:spMk id="10" creationId="{5FA7B70E-16DC-2D46-8AE7-AA5E9952C790}"/>
          </ac:spMkLst>
        </pc:spChg>
        <pc:cxnChg chg="add mod">
          <ac:chgData name="Bronwen Jacobs" userId="cb9b8111-fe22-4a3b-9409-83faca690d83" providerId="ADAL" clId="{2D15102B-4C16-8B4E-B2AE-AF512C4257EF}" dt="2020-05-13T15:34:25.811" v="255" actId="1076"/>
          <ac:cxnSpMkLst>
            <pc:docMk/>
            <pc:sldMk cId="2655066578" sldId="377"/>
            <ac:cxnSpMk id="7" creationId="{97DDF2C9-1846-CD46-85B0-FA8EA8C899DB}"/>
          </ac:cxnSpMkLst>
        </pc:cxnChg>
        <pc:cxnChg chg="add mod">
          <ac:chgData name="Bronwen Jacobs" userId="cb9b8111-fe22-4a3b-9409-83faca690d83" providerId="ADAL" clId="{2D15102B-4C16-8B4E-B2AE-AF512C4257EF}" dt="2020-05-13T15:35:26.413" v="271"/>
          <ac:cxnSpMkLst>
            <pc:docMk/>
            <pc:sldMk cId="2655066578" sldId="377"/>
            <ac:cxnSpMk id="9" creationId="{0F0000D7-9A6D-B34C-9629-92C1F8D0264D}"/>
          </ac:cxnSpMkLst>
        </pc:cxnChg>
      </pc:sldChg>
      <pc:sldChg chg="add del">
        <pc:chgData name="Bronwen Jacobs" userId="cb9b8111-fe22-4a3b-9409-83faca690d83" providerId="ADAL" clId="{2D15102B-4C16-8B4E-B2AE-AF512C4257EF}" dt="2020-05-13T15:33:52.363" v="252"/>
        <pc:sldMkLst>
          <pc:docMk/>
          <pc:sldMk cId="1356184855" sldId="378"/>
        </pc:sldMkLst>
      </pc:sldChg>
      <pc:sldChg chg="addSp modSp add">
        <pc:chgData name="Bronwen Jacobs" userId="cb9b8111-fe22-4a3b-9409-83faca690d83" providerId="ADAL" clId="{2D15102B-4C16-8B4E-B2AE-AF512C4257EF}" dt="2020-05-19T08:45:05.344" v="291"/>
        <pc:sldMkLst>
          <pc:docMk/>
          <pc:sldMk cId="1464412794" sldId="378"/>
        </pc:sldMkLst>
        <pc:spChg chg="add mod">
          <ac:chgData name="Bronwen Jacobs" userId="cb9b8111-fe22-4a3b-9409-83faca690d83" providerId="ADAL" clId="{2D15102B-4C16-8B4E-B2AE-AF512C4257EF}" dt="2020-05-19T08:45:05.344" v="291"/>
          <ac:spMkLst>
            <pc:docMk/>
            <pc:sldMk cId="1464412794" sldId="378"/>
            <ac:spMk id="2" creationId="{49CEC0E0-1399-9A4D-8C6F-FE3D72F7987B}"/>
          </ac:spMkLst>
        </pc:spChg>
        <pc:spChg chg="add mod">
          <ac:chgData name="Bronwen Jacobs" userId="cb9b8111-fe22-4a3b-9409-83faca690d83" providerId="ADAL" clId="{2D15102B-4C16-8B4E-B2AE-AF512C4257EF}" dt="2020-05-19T08:45:05.344" v="291"/>
          <ac:spMkLst>
            <pc:docMk/>
            <pc:sldMk cId="1464412794" sldId="378"/>
            <ac:spMk id="3" creationId="{CA5403B7-28EF-F74C-B915-1E0FA7D16334}"/>
          </ac:spMkLst>
        </pc:spChg>
      </pc:sldChg>
      <pc:sldMasterChg chg="modSldLayout">
        <pc:chgData name="Bronwen Jacobs" userId="cb9b8111-fe22-4a3b-9409-83faca690d83" providerId="ADAL" clId="{2D15102B-4C16-8B4E-B2AE-AF512C4257EF}" dt="2020-05-19T08:44:37.491" v="289"/>
        <pc:sldMasterMkLst>
          <pc:docMk/>
          <pc:sldMasterMk cId="4148217768" sldId="2147483648"/>
        </pc:sldMasterMkLst>
        <pc:sldLayoutChg chg="addSp delSp">
          <pc:chgData name="Bronwen Jacobs" userId="cb9b8111-fe22-4a3b-9409-83faca690d83" providerId="ADAL" clId="{2D15102B-4C16-8B4E-B2AE-AF512C4257EF}" dt="2020-05-19T08:42:37.313" v="273" actId="478"/>
          <pc:sldLayoutMkLst>
            <pc:docMk/>
            <pc:sldMasterMk cId="4148217768" sldId="2147483648"/>
            <pc:sldLayoutMk cId="4096544322" sldId="2147483661"/>
          </pc:sldLayoutMkLst>
          <pc:spChg chg="del">
            <ac:chgData name="Bronwen Jacobs" userId="cb9b8111-fe22-4a3b-9409-83faca690d83" providerId="ADAL" clId="{2D15102B-4C16-8B4E-B2AE-AF512C4257EF}" dt="2020-05-11T13:54:15.126" v="3"/>
            <ac:spMkLst>
              <pc:docMk/>
              <pc:sldMasterMk cId="4148217768" sldId="2147483648"/>
              <pc:sldLayoutMk cId="4096544322" sldId="2147483661"/>
              <ac:spMk id="9" creationId="{DE8FD10A-454A-8C4E-8E3F-09BCBEB8F5B9}"/>
            </ac:spMkLst>
          </pc:spChg>
          <pc:spChg chg="del">
            <ac:chgData name="Bronwen Jacobs" userId="cb9b8111-fe22-4a3b-9409-83faca690d83" providerId="ADAL" clId="{2D15102B-4C16-8B4E-B2AE-AF512C4257EF}" dt="2020-05-11T13:54:15.126" v="3"/>
            <ac:spMkLst>
              <pc:docMk/>
              <pc:sldMasterMk cId="4148217768" sldId="2147483648"/>
              <pc:sldLayoutMk cId="4096544322" sldId="2147483661"/>
              <ac:spMk id="10" creationId="{147FE18C-ED1E-A643-9565-CF387B1748F1}"/>
            </ac:spMkLst>
          </pc:spChg>
          <pc:picChg chg="add del">
            <ac:chgData name="Bronwen Jacobs" userId="cb9b8111-fe22-4a3b-9409-83faca690d83" providerId="ADAL" clId="{2D15102B-4C16-8B4E-B2AE-AF512C4257EF}" dt="2020-05-19T08:42:37.313" v="273" actId="478"/>
            <ac:picMkLst>
              <pc:docMk/>
              <pc:sldMasterMk cId="4148217768" sldId="2147483648"/>
              <pc:sldLayoutMk cId="4096544322" sldId="2147483661"/>
              <ac:picMk id="11" creationId="{D59846B7-76DE-ED4F-B81F-D51B3A2CEB6B}"/>
            </ac:picMkLst>
          </pc:picChg>
        </pc:sldLayoutChg>
        <pc:sldLayoutChg chg="addSp delSp modSp">
          <pc:chgData name="Bronwen Jacobs" userId="cb9b8111-fe22-4a3b-9409-83faca690d83" providerId="ADAL" clId="{2D15102B-4C16-8B4E-B2AE-AF512C4257EF}" dt="2020-05-13T12:28:56.562" v="124" actId="207"/>
          <pc:sldLayoutMkLst>
            <pc:docMk/>
            <pc:sldMasterMk cId="4148217768" sldId="2147483648"/>
            <pc:sldLayoutMk cId="72759465" sldId="2147483663"/>
          </pc:sldLayoutMkLst>
          <pc:spChg chg="mod">
            <ac:chgData name="Bronwen Jacobs" userId="cb9b8111-fe22-4a3b-9409-83faca690d83" providerId="ADAL" clId="{2D15102B-4C16-8B4E-B2AE-AF512C4257EF}" dt="2020-05-13T12:28:56.562" v="124" actId="207"/>
            <ac:spMkLst>
              <pc:docMk/>
              <pc:sldMasterMk cId="4148217768" sldId="2147483648"/>
              <pc:sldLayoutMk cId="72759465" sldId="2147483663"/>
              <ac:spMk id="5" creationId="{87DA89E7-079A-3348-B98D-C910BC2F96E6}"/>
            </ac:spMkLst>
          </pc:spChg>
          <pc:spChg chg="add del mod">
            <ac:chgData name="Bronwen Jacobs" userId="cb9b8111-fe22-4a3b-9409-83faca690d83" providerId="ADAL" clId="{2D15102B-4C16-8B4E-B2AE-AF512C4257EF}" dt="2020-05-13T12:27:07.841" v="117" actId="478"/>
            <ac:spMkLst>
              <pc:docMk/>
              <pc:sldMasterMk cId="4148217768" sldId="2147483648"/>
              <pc:sldLayoutMk cId="72759465" sldId="2147483663"/>
              <ac:spMk id="10" creationId="{D1CDC47F-D79B-DD40-A6DE-6B4E7223697E}"/>
            </ac:spMkLst>
          </pc:spChg>
          <pc:spChg chg="add mod">
            <ac:chgData name="Bronwen Jacobs" userId="cb9b8111-fe22-4a3b-9409-83faca690d83" providerId="ADAL" clId="{2D15102B-4C16-8B4E-B2AE-AF512C4257EF}" dt="2020-05-13T12:28:12.049" v="123" actId="14100"/>
            <ac:spMkLst>
              <pc:docMk/>
              <pc:sldMasterMk cId="4148217768" sldId="2147483648"/>
              <pc:sldLayoutMk cId="72759465" sldId="2147483663"/>
              <ac:spMk id="11" creationId="{584AEE77-5775-BA42-9D01-0B49ECF56716}"/>
            </ac:spMkLst>
          </pc:spChg>
        </pc:sldLayoutChg>
        <pc:sldLayoutChg chg="addSp modSp">
          <pc:chgData name="Bronwen Jacobs" userId="cb9b8111-fe22-4a3b-9409-83faca690d83" providerId="ADAL" clId="{2D15102B-4C16-8B4E-B2AE-AF512C4257EF}" dt="2020-05-13T12:30:17.434" v="129" actId="207"/>
          <pc:sldLayoutMkLst>
            <pc:docMk/>
            <pc:sldMasterMk cId="4148217768" sldId="2147483648"/>
            <pc:sldLayoutMk cId="803920906" sldId="2147483671"/>
          </pc:sldLayoutMkLst>
          <pc:spChg chg="add mod">
            <ac:chgData name="Bronwen Jacobs" userId="cb9b8111-fe22-4a3b-9409-83faca690d83" providerId="ADAL" clId="{2D15102B-4C16-8B4E-B2AE-AF512C4257EF}" dt="2020-05-13T12:29:59.596" v="128"/>
            <ac:spMkLst>
              <pc:docMk/>
              <pc:sldMasterMk cId="4148217768" sldId="2147483648"/>
              <pc:sldLayoutMk cId="803920906" sldId="2147483671"/>
              <ac:spMk id="12" creationId="{74BDBE66-CFFF-0C49-939E-54805CB61E67}"/>
            </ac:spMkLst>
          </pc:spChg>
          <pc:spChg chg="mod">
            <ac:chgData name="Bronwen Jacobs" userId="cb9b8111-fe22-4a3b-9409-83faca690d83" providerId="ADAL" clId="{2D15102B-4C16-8B4E-B2AE-AF512C4257EF}" dt="2020-05-13T12:30:17.434" v="129" actId="207"/>
            <ac:spMkLst>
              <pc:docMk/>
              <pc:sldMasterMk cId="4148217768" sldId="2147483648"/>
              <pc:sldLayoutMk cId="803920906" sldId="2147483671"/>
              <ac:spMk id="19" creationId="{3A9E1427-4B78-7746-BF40-D48B3E204D73}"/>
            </ac:spMkLst>
          </pc:spChg>
          <pc:picChg chg="add mod">
            <ac:chgData name="Bronwen Jacobs" userId="cb9b8111-fe22-4a3b-9409-83faca690d83" providerId="ADAL" clId="{2D15102B-4C16-8B4E-B2AE-AF512C4257EF}" dt="2020-05-13T12:29:11.726" v="126" actId="571"/>
            <ac:picMkLst>
              <pc:docMk/>
              <pc:sldMasterMk cId="4148217768" sldId="2147483648"/>
              <pc:sldLayoutMk cId="803920906" sldId="2147483671"/>
              <ac:picMk id="11" creationId="{58D974F0-57EB-964A-AD1E-970B5B832D16}"/>
            </ac:picMkLst>
          </pc:picChg>
        </pc:sldLayoutChg>
        <pc:sldLayoutChg chg="addSp delSp modSp">
          <pc:chgData name="Bronwen Jacobs" userId="cb9b8111-fe22-4a3b-9409-83faca690d83" providerId="ADAL" clId="{2D15102B-4C16-8B4E-B2AE-AF512C4257EF}" dt="2020-05-13T12:34:13.973" v="145" actId="732"/>
          <pc:sldLayoutMkLst>
            <pc:docMk/>
            <pc:sldMasterMk cId="4148217768" sldId="2147483648"/>
            <pc:sldLayoutMk cId="2797703042" sldId="2147483672"/>
          </pc:sldLayoutMkLst>
          <pc:spChg chg="add del mod">
            <ac:chgData name="Bronwen Jacobs" userId="cb9b8111-fe22-4a3b-9409-83faca690d83" providerId="ADAL" clId="{2D15102B-4C16-8B4E-B2AE-AF512C4257EF}" dt="2020-05-13T12:23:29.705" v="82" actId="478"/>
            <ac:spMkLst>
              <pc:docMk/>
              <pc:sldMasterMk cId="4148217768" sldId="2147483648"/>
              <pc:sldLayoutMk cId="2797703042" sldId="2147483672"/>
              <ac:spMk id="2" creationId="{A2B01588-6A00-0343-AFF5-CD92ABD843D9}"/>
            </ac:spMkLst>
          </pc:spChg>
          <pc:spChg chg="add mod">
            <ac:chgData name="Bronwen Jacobs" userId="cb9b8111-fe22-4a3b-9409-83faca690d83" providerId="ADAL" clId="{2D15102B-4C16-8B4E-B2AE-AF512C4257EF}" dt="2020-05-13T12:33:53.544" v="143"/>
            <ac:spMkLst>
              <pc:docMk/>
              <pc:sldMasterMk cId="4148217768" sldId="2147483648"/>
              <pc:sldLayoutMk cId="2797703042" sldId="2147483672"/>
              <ac:spMk id="13" creationId="{E42ECB4E-5599-EF4D-BFF1-65E05578CB13}"/>
            </ac:spMkLst>
          </pc:spChg>
          <pc:picChg chg="add del mod modCrop">
            <ac:chgData name="Bronwen Jacobs" userId="cb9b8111-fe22-4a3b-9409-83faca690d83" providerId="ADAL" clId="{2D15102B-4C16-8B4E-B2AE-AF512C4257EF}" dt="2020-05-13T12:26:07.380" v="93" actId="478"/>
            <ac:picMkLst>
              <pc:docMk/>
              <pc:sldMasterMk cId="4148217768" sldId="2147483648"/>
              <pc:sldLayoutMk cId="2797703042" sldId="2147483672"/>
              <ac:picMk id="7" creationId="{45DA2D82-7EBD-3E4F-9AFB-B76286B49578}"/>
            </ac:picMkLst>
          </pc:picChg>
          <pc:picChg chg="add del mod modCrop">
            <ac:chgData name="Bronwen Jacobs" userId="cb9b8111-fe22-4a3b-9409-83faca690d83" providerId="ADAL" clId="{2D15102B-4C16-8B4E-B2AE-AF512C4257EF}" dt="2020-05-13T12:25:44.448" v="92" actId="478"/>
            <ac:picMkLst>
              <pc:docMk/>
              <pc:sldMasterMk cId="4148217768" sldId="2147483648"/>
              <pc:sldLayoutMk cId="2797703042" sldId="2147483672"/>
              <ac:picMk id="12" creationId="{E89413FF-915A-1B4C-BB3E-769CF16171E7}"/>
            </ac:picMkLst>
          </pc:picChg>
          <pc:picChg chg="add mod modCrop">
            <ac:chgData name="Bronwen Jacobs" userId="cb9b8111-fe22-4a3b-9409-83faca690d83" providerId="ADAL" clId="{2D15102B-4C16-8B4E-B2AE-AF512C4257EF}" dt="2020-05-13T12:34:13.973" v="145" actId="732"/>
            <ac:picMkLst>
              <pc:docMk/>
              <pc:sldMasterMk cId="4148217768" sldId="2147483648"/>
              <pc:sldLayoutMk cId="2797703042" sldId="2147483672"/>
              <ac:picMk id="15" creationId="{4FBFE2FC-11B3-9B41-A3A1-847EC351218C}"/>
            </ac:picMkLst>
          </pc:picChg>
        </pc:sldLayoutChg>
        <pc:sldLayoutChg chg="addSp delSp modSp delAnim modAnim">
          <pc:chgData name="Bronwen Jacobs" userId="cb9b8111-fe22-4a3b-9409-83faca690d83" providerId="ADAL" clId="{2D15102B-4C16-8B4E-B2AE-AF512C4257EF}" dt="2020-05-11T14:44:44.986" v="64"/>
          <pc:sldLayoutMkLst>
            <pc:docMk/>
            <pc:sldMasterMk cId="4148217768" sldId="2147483648"/>
            <pc:sldLayoutMk cId="383172865" sldId="2147483676"/>
          </pc:sldLayoutMkLst>
          <pc:spChg chg="add mod">
            <ac:chgData name="Bronwen Jacobs" userId="cb9b8111-fe22-4a3b-9409-83faca690d83" providerId="ADAL" clId="{2D15102B-4C16-8B4E-B2AE-AF512C4257EF}" dt="2020-05-11T14:44:44.986" v="64"/>
            <ac:spMkLst>
              <pc:docMk/>
              <pc:sldMasterMk cId="4148217768" sldId="2147483648"/>
              <pc:sldLayoutMk cId="383172865" sldId="2147483676"/>
              <ac:spMk id="9" creationId="{BC9DB810-A452-E042-80F7-E04EE776EAE2}"/>
            </ac:spMkLst>
          </pc:spChg>
          <pc:picChg chg="del mod modCrop">
            <ac:chgData name="Bronwen Jacobs" userId="cb9b8111-fe22-4a3b-9409-83faca690d83" providerId="ADAL" clId="{2D15102B-4C16-8B4E-B2AE-AF512C4257EF}" dt="2020-05-11T14:40:36.736" v="14" actId="478"/>
            <ac:picMkLst>
              <pc:docMk/>
              <pc:sldMasterMk cId="4148217768" sldId="2147483648"/>
              <pc:sldLayoutMk cId="383172865" sldId="2147483676"/>
              <ac:picMk id="2" creationId="{696C911F-B8EA-364C-A408-24F94D4C4103}"/>
            </ac:picMkLst>
          </pc:picChg>
          <pc:picChg chg="add mod">
            <ac:chgData name="Bronwen Jacobs" userId="cb9b8111-fe22-4a3b-9409-83faca690d83" providerId="ADAL" clId="{2D15102B-4C16-8B4E-B2AE-AF512C4257EF}" dt="2020-05-11T14:42:18.569" v="24" actId="14100"/>
            <ac:picMkLst>
              <pc:docMk/>
              <pc:sldMasterMk cId="4148217768" sldId="2147483648"/>
              <pc:sldLayoutMk cId="383172865" sldId="2147483676"/>
              <ac:picMk id="3" creationId="{ABD6B1C5-AC87-9244-8CD3-F919771E18D2}"/>
            </ac:picMkLst>
          </pc:picChg>
        </pc:sldLayoutChg>
        <pc:sldLayoutChg chg="addSp delSp modSp">
          <pc:chgData name="Bronwen Jacobs" userId="cb9b8111-fe22-4a3b-9409-83faca690d83" providerId="ADAL" clId="{2D15102B-4C16-8B4E-B2AE-AF512C4257EF}" dt="2020-05-19T08:44:37.491" v="289"/>
          <pc:sldLayoutMkLst>
            <pc:docMk/>
            <pc:sldMasterMk cId="4148217768" sldId="2147483648"/>
            <pc:sldLayoutMk cId="673027946" sldId="2147483714"/>
          </pc:sldLayoutMkLst>
          <pc:picChg chg="add del mod">
            <ac:chgData name="Bronwen Jacobs" userId="cb9b8111-fe22-4a3b-9409-83faca690d83" providerId="ADAL" clId="{2D15102B-4C16-8B4E-B2AE-AF512C4257EF}" dt="2020-05-19T08:43:57.865" v="279" actId="478"/>
            <ac:picMkLst>
              <pc:docMk/>
              <pc:sldMasterMk cId="4148217768" sldId="2147483648"/>
              <pc:sldLayoutMk cId="673027946" sldId="2147483714"/>
              <ac:picMk id="3" creationId="{334705BA-13BE-D24E-A1AF-5B646CB97C2D}"/>
            </ac:picMkLst>
          </pc:picChg>
          <pc:picChg chg="add del mod">
            <ac:chgData name="Bronwen Jacobs" userId="cb9b8111-fe22-4a3b-9409-83faca690d83" providerId="ADAL" clId="{2D15102B-4C16-8B4E-B2AE-AF512C4257EF}" dt="2020-05-19T08:44:35.504" v="287"/>
            <ac:picMkLst>
              <pc:docMk/>
              <pc:sldMasterMk cId="4148217768" sldId="2147483648"/>
              <pc:sldLayoutMk cId="673027946" sldId="2147483714"/>
              <ac:picMk id="6" creationId="{4D2A6932-4BDB-DC4A-97E7-E66458F6FE54}"/>
            </ac:picMkLst>
          </pc:picChg>
          <pc:picChg chg="add mod">
            <ac:chgData name="Bronwen Jacobs" userId="cb9b8111-fe22-4a3b-9409-83faca690d83" providerId="ADAL" clId="{2D15102B-4C16-8B4E-B2AE-AF512C4257EF}" dt="2020-05-19T08:44:37.491" v="289"/>
            <ac:picMkLst>
              <pc:docMk/>
              <pc:sldMasterMk cId="4148217768" sldId="2147483648"/>
              <pc:sldLayoutMk cId="673027946" sldId="2147483714"/>
              <ac:picMk id="10" creationId="{AF2EDF90-C3BB-4140-82DA-021B7156D8C7}"/>
            </ac:picMkLst>
          </pc:picChg>
          <pc:picChg chg="add del">
            <ac:chgData name="Bronwen Jacobs" userId="cb9b8111-fe22-4a3b-9409-83faca690d83" providerId="ADAL" clId="{2D15102B-4C16-8B4E-B2AE-AF512C4257EF}" dt="2020-05-19T08:44:36.898" v="288" actId="478"/>
            <ac:picMkLst>
              <pc:docMk/>
              <pc:sldMasterMk cId="4148217768" sldId="2147483648"/>
              <pc:sldLayoutMk cId="673027946" sldId="2147483714"/>
              <ac:picMk id="11" creationId="{D59846B7-76DE-ED4F-B81F-D51B3A2CEB6B}"/>
            </ac:picMkLst>
          </pc:picChg>
        </pc:sldLayoutChg>
      </pc:sldMasterChg>
      <pc:sldMasterChg chg="new mod addSldLayout">
        <pc:chgData name="Bronwen Jacobs" userId="cb9b8111-fe22-4a3b-9409-83faca690d83" providerId="ADAL" clId="{2D15102B-4C16-8B4E-B2AE-AF512C4257EF}" dt="2020-05-19T08:42:43.464" v="274" actId="6938"/>
        <pc:sldMasterMkLst>
          <pc:docMk/>
          <pc:sldMasterMk cId="2099353926" sldId="2147483690"/>
        </pc:sldMasterMkLst>
        <pc:sldLayoutChg chg="new replId">
          <pc:chgData name="Bronwen Jacobs" userId="cb9b8111-fe22-4a3b-9409-83faca690d83" providerId="ADAL" clId="{2D15102B-4C16-8B4E-B2AE-AF512C4257EF}" dt="2020-05-19T08:42:43.464" v="274" actId="6938"/>
          <pc:sldLayoutMkLst>
            <pc:docMk/>
            <pc:sldMasterMk cId="2099353926" sldId="2147483690"/>
            <pc:sldLayoutMk cId="1054457839" sldId="2147483691"/>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1353167376" sldId="2147483692"/>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1226024327" sldId="2147483693"/>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3126779617" sldId="2147483694"/>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94238833" sldId="2147483695"/>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3150656997" sldId="2147483696"/>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1620976190" sldId="2147483697"/>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1196326310" sldId="2147483698"/>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1184376121" sldId="2147483699"/>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1827467426" sldId="2147483700"/>
          </pc:sldLayoutMkLst>
        </pc:sldLayoutChg>
        <pc:sldLayoutChg chg="new replId">
          <pc:chgData name="Bronwen Jacobs" userId="cb9b8111-fe22-4a3b-9409-83faca690d83" providerId="ADAL" clId="{2D15102B-4C16-8B4E-B2AE-AF512C4257EF}" dt="2020-05-19T08:42:43.464" v="274" actId="6938"/>
          <pc:sldLayoutMkLst>
            <pc:docMk/>
            <pc:sldMasterMk cId="2099353926" sldId="2147483690"/>
            <pc:sldLayoutMk cId="3068692862" sldId="2147483701"/>
          </pc:sldLayoutMkLst>
        </pc:sldLayoutChg>
      </pc:sldMasterChg>
      <pc:sldMasterChg chg="new mod addSldLayout">
        <pc:chgData name="Bronwen Jacobs" userId="cb9b8111-fe22-4a3b-9409-83faca690d83" providerId="ADAL" clId="{2D15102B-4C16-8B4E-B2AE-AF512C4257EF}" dt="2020-05-19T08:42:54.500" v="275" actId="6938"/>
        <pc:sldMasterMkLst>
          <pc:docMk/>
          <pc:sldMasterMk cId="1939691037" sldId="2147483702"/>
        </pc:sldMasterMkLst>
        <pc:sldLayoutChg chg="new replId">
          <pc:chgData name="Bronwen Jacobs" userId="cb9b8111-fe22-4a3b-9409-83faca690d83" providerId="ADAL" clId="{2D15102B-4C16-8B4E-B2AE-AF512C4257EF}" dt="2020-05-19T08:42:54.500" v="275" actId="6938"/>
          <pc:sldLayoutMkLst>
            <pc:docMk/>
            <pc:sldMasterMk cId="1939691037" sldId="2147483702"/>
            <pc:sldLayoutMk cId="2577244608" sldId="2147483703"/>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4184435446" sldId="2147483704"/>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3730152709" sldId="2147483705"/>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838145243" sldId="2147483706"/>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2055952824" sldId="2147483707"/>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2859231072" sldId="2147483708"/>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1969799929" sldId="2147483709"/>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1204356423" sldId="2147483710"/>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3948927362" sldId="2147483711"/>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64379003" sldId="2147483712"/>
          </pc:sldLayoutMkLst>
        </pc:sldLayoutChg>
        <pc:sldLayoutChg chg="new replId">
          <pc:chgData name="Bronwen Jacobs" userId="cb9b8111-fe22-4a3b-9409-83faca690d83" providerId="ADAL" clId="{2D15102B-4C16-8B4E-B2AE-AF512C4257EF}" dt="2020-05-19T08:42:54.500" v="275" actId="6938"/>
          <pc:sldLayoutMkLst>
            <pc:docMk/>
            <pc:sldMasterMk cId="1939691037" sldId="2147483702"/>
            <pc:sldLayoutMk cId="2620910126" sldId="2147483713"/>
          </pc:sldLayoutMkLst>
        </pc:sldLayoutChg>
      </pc:sldMasterChg>
    </pc:docChg>
  </pc:docChgLst>
  <pc:docChgLst>
    <pc:chgData name="Tony Abrahall" userId="S::tony.abrahall@firstdistribution.com::c7fe9ac5-9336-45c3-8b28-6f505d1071b2" providerId="AD" clId="Web-{86DA70C1-67F4-45B3-8221-2B75B069470F}"/>
    <pc:docChg chg="modSld">
      <pc:chgData name="Tony Abrahall" userId="S::tony.abrahall@firstdistribution.com::c7fe9ac5-9336-45c3-8b28-6f505d1071b2" providerId="AD" clId="Web-{86DA70C1-67F4-45B3-8221-2B75B069470F}" dt="2020-06-08T08:31:14.232" v="2" actId="20577"/>
      <pc:docMkLst>
        <pc:docMk/>
      </pc:docMkLst>
      <pc:sldChg chg="modSp">
        <pc:chgData name="Tony Abrahall" userId="S::tony.abrahall@firstdistribution.com::c7fe9ac5-9336-45c3-8b28-6f505d1071b2" providerId="AD" clId="Web-{86DA70C1-67F4-45B3-8221-2B75B069470F}" dt="2020-06-08T08:30:54.137" v="0" actId="20577"/>
        <pc:sldMkLst>
          <pc:docMk/>
          <pc:sldMk cId="3911249100" sldId="295"/>
        </pc:sldMkLst>
        <pc:spChg chg="mod">
          <ac:chgData name="Tony Abrahall" userId="S::tony.abrahall@firstdistribution.com::c7fe9ac5-9336-45c3-8b28-6f505d1071b2" providerId="AD" clId="Web-{86DA70C1-67F4-45B3-8221-2B75B069470F}" dt="2020-06-08T08:30:54.137" v="0" actId="20577"/>
          <ac:spMkLst>
            <pc:docMk/>
            <pc:sldMk cId="3911249100" sldId="295"/>
            <ac:spMk id="451" creationId="{A7795D64-628C-2543-A557-BCE035884DD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8D519F-710A-284E-88E4-E490C6EBFA7D}"/>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23B4D21-5BF2-1A40-A6B4-2B6520976D6B}"/>
              </a:ext>
            </a:extLst>
          </p:cNvPr>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5D09C15E-0120-004C-9C94-59803DCAB5C6}" type="datetimeFigureOut">
              <a:rPr lang="en-US" smtClean="0"/>
              <a:t>7/29/2022</a:t>
            </a:fld>
            <a:endParaRPr lang="en-US"/>
          </a:p>
        </p:txBody>
      </p:sp>
      <p:sp>
        <p:nvSpPr>
          <p:cNvPr id="4" name="Footer Placeholder 3">
            <a:extLst>
              <a:ext uri="{FF2B5EF4-FFF2-40B4-BE49-F238E27FC236}">
                <a16:creationId xmlns:a16="http://schemas.microsoft.com/office/drawing/2014/main" id="{5523AE31-51F4-C549-8679-A82A98AFD569}"/>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F224DA-FFB2-694D-81E1-DDAD68D58C2E}"/>
              </a:ext>
            </a:extLst>
          </p:cNvPr>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773B52A6-9CF8-0943-84CA-EC72AFED005C}" type="slidenum">
              <a:rPr lang="en-US" smtClean="0"/>
              <a:t>‹#›</a:t>
            </a:fld>
            <a:endParaRPr lang="en-US"/>
          </a:p>
        </p:txBody>
      </p:sp>
    </p:spTree>
    <p:extLst>
      <p:ext uri="{BB962C8B-B14F-4D97-AF65-F5344CB8AC3E}">
        <p14:creationId xmlns:p14="http://schemas.microsoft.com/office/powerpoint/2010/main" val="3299267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427" cy="513508"/>
          </a:xfrm>
          <a:prstGeom prst="rect">
            <a:avLst/>
          </a:prstGeom>
        </p:spPr>
        <p:txBody>
          <a:bodyPr vert="horz" lIns="94796" tIns="47398" rIns="94796" bIns="47398" rtlCol="0"/>
          <a:lstStyle>
            <a:lvl1pPr algn="l">
              <a:defRPr sz="1200"/>
            </a:lvl1pPr>
          </a:lstStyle>
          <a:p>
            <a:endParaRPr lang="en-ZA"/>
          </a:p>
        </p:txBody>
      </p:sp>
      <p:sp>
        <p:nvSpPr>
          <p:cNvPr id="3" name="Date Placeholder 2"/>
          <p:cNvSpPr>
            <a:spLocks noGrp="1"/>
          </p:cNvSpPr>
          <p:nvPr>
            <p:ph type="dt" idx="1"/>
          </p:nvPr>
        </p:nvSpPr>
        <p:spPr>
          <a:xfrm>
            <a:off x="4023993" y="0"/>
            <a:ext cx="3078427" cy="513508"/>
          </a:xfrm>
          <a:prstGeom prst="rect">
            <a:avLst/>
          </a:prstGeom>
        </p:spPr>
        <p:txBody>
          <a:bodyPr vert="horz" lIns="94796" tIns="47398" rIns="94796" bIns="47398" rtlCol="0"/>
          <a:lstStyle>
            <a:lvl1pPr algn="r">
              <a:defRPr sz="1200"/>
            </a:lvl1pPr>
          </a:lstStyle>
          <a:p>
            <a:fld id="{40122578-5C5D-4911-B7FB-D6BEB803B415}" type="datetimeFigureOut">
              <a:rPr lang="en-ZA" smtClean="0"/>
              <a:t>2022/07/29</a:t>
            </a:fld>
            <a:endParaRPr lang="en-ZA"/>
          </a:p>
        </p:txBody>
      </p:sp>
      <p:sp>
        <p:nvSpPr>
          <p:cNvPr id="4" name="Slide Image Placehold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4796" tIns="47398" rIns="94796" bIns="47398" rtlCol="0" anchor="ctr"/>
          <a:lstStyle/>
          <a:p>
            <a:endParaRPr lang="en-ZA"/>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4796" tIns="47398" rIns="94796" bIns="4739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1" y="9721107"/>
            <a:ext cx="3078427" cy="513507"/>
          </a:xfrm>
          <a:prstGeom prst="rect">
            <a:avLst/>
          </a:prstGeom>
        </p:spPr>
        <p:txBody>
          <a:bodyPr vert="horz" lIns="94796" tIns="47398" rIns="94796" bIns="47398" rtlCol="0" anchor="b"/>
          <a:lstStyle>
            <a:lvl1pPr algn="l">
              <a:defRPr sz="1200"/>
            </a:lvl1pPr>
          </a:lstStyle>
          <a:p>
            <a:endParaRPr lang="en-ZA"/>
          </a:p>
        </p:txBody>
      </p:sp>
      <p:sp>
        <p:nvSpPr>
          <p:cNvPr id="7" name="Slide Number Placeholder 6"/>
          <p:cNvSpPr>
            <a:spLocks noGrp="1"/>
          </p:cNvSpPr>
          <p:nvPr>
            <p:ph type="sldNum" sz="quarter" idx="5"/>
          </p:nvPr>
        </p:nvSpPr>
        <p:spPr>
          <a:xfrm>
            <a:off x="4023993" y="9721107"/>
            <a:ext cx="3078427" cy="513507"/>
          </a:xfrm>
          <a:prstGeom prst="rect">
            <a:avLst/>
          </a:prstGeom>
        </p:spPr>
        <p:txBody>
          <a:bodyPr vert="horz" lIns="94796" tIns="47398" rIns="94796" bIns="47398" rtlCol="0" anchor="b"/>
          <a:lstStyle>
            <a:lvl1pPr algn="r">
              <a:defRPr sz="1200"/>
            </a:lvl1pPr>
          </a:lstStyle>
          <a:p>
            <a:fld id="{7D5025FE-E0E9-427F-9D1B-127FF0692BF2}" type="slidenum">
              <a:rPr lang="en-ZA" smtClean="0"/>
              <a:t>‹#›</a:t>
            </a:fld>
            <a:endParaRPr lang="en-ZA"/>
          </a:p>
        </p:txBody>
      </p:sp>
    </p:spTree>
    <p:extLst>
      <p:ext uri="{BB962C8B-B14F-4D97-AF65-F5344CB8AC3E}">
        <p14:creationId xmlns:p14="http://schemas.microsoft.com/office/powerpoint/2010/main" val="2378266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5025FE-E0E9-427F-9D1B-127FF0692BF2}" type="slidenum">
              <a:rPr lang="en-ZA" smtClean="0"/>
              <a:t>1</a:t>
            </a:fld>
            <a:endParaRPr lang="en-ZA"/>
          </a:p>
        </p:txBody>
      </p:sp>
    </p:spTree>
    <p:extLst>
      <p:ext uri="{BB962C8B-B14F-4D97-AF65-F5344CB8AC3E}">
        <p14:creationId xmlns:p14="http://schemas.microsoft.com/office/powerpoint/2010/main" val="25186690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4.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7.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4.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A picture containing light, dark, lit, table&#10;&#10;Description automatically generated">
            <a:extLst>
              <a:ext uri="{FF2B5EF4-FFF2-40B4-BE49-F238E27FC236}">
                <a16:creationId xmlns:a16="http://schemas.microsoft.com/office/drawing/2014/main" id="{B906DE85-0D36-6342-BFA2-EFFCD93D7D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2" name="Straight Connector 11">
            <a:extLst>
              <a:ext uri="{FF2B5EF4-FFF2-40B4-BE49-F238E27FC236}">
                <a16:creationId xmlns:a16="http://schemas.microsoft.com/office/drawing/2014/main" id="{1298820B-B088-1A4E-9695-BA4616A03D1E}"/>
              </a:ext>
            </a:extLst>
          </p:cNvPr>
          <p:cNvCxnSpPr>
            <a:cxnSpLocks/>
          </p:cNvCxnSpPr>
          <p:nvPr userDrawn="1"/>
        </p:nvCxnSpPr>
        <p:spPr>
          <a:xfrm>
            <a:off x="5681737" y="3984079"/>
            <a:ext cx="7007381" cy="0"/>
          </a:xfrm>
          <a:prstGeom prst="line">
            <a:avLst/>
          </a:prstGeom>
          <a:ln w="15875">
            <a:solidFill>
              <a:srgbClr val="4EF2FF"/>
            </a:solidFill>
          </a:ln>
        </p:spPr>
        <p:style>
          <a:lnRef idx="1">
            <a:schemeClr val="dk1"/>
          </a:lnRef>
          <a:fillRef idx="0">
            <a:schemeClr val="dk1"/>
          </a:fillRef>
          <a:effectRef idx="0">
            <a:schemeClr val="dk1"/>
          </a:effectRef>
          <a:fontRef idx="minor">
            <a:schemeClr val="tx1"/>
          </a:fontRef>
        </p:style>
      </p:cxnSp>
      <p:pic>
        <p:nvPicPr>
          <p:cNvPr id="11" name="Picture 10" descr="A picture containing drawing&#10;&#10;Description automatically generated">
            <a:extLst>
              <a:ext uri="{FF2B5EF4-FFF2-40B4-BE49-F238E27FC236}">
                <a16:creationId xmlns:a16="http://schemas.microsoft.com/office/drawing/2014/main" id="{D59846B7-76DE-ED4F-B81F-D51B3A2CEB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1736" y="1750355"/>
            <a:ext cx="3262431" cy="769441"/>
          </a:xfrm>
          <a:prstGeom prst="rect">
            <a:avLst/>
          </a:prstGeom>
        </p:spPr>
      </p:pic>
      <p:sp>
        <p:nvSpPr>
          <p:cNvPr id="7" name="Oval 6">
            <a:extLst>
              <a:ext uri="{FF2B5EF4-FFF2-40B4-BE49-F238E27FC236}">
                <a16:creationId xmlns:a16="http://schemas.microsoft.com/office/drawing/2014/main" id="{D536AFAA-B2C6-B849-A499-477DD57222CE}"/>
              </a:ext>
            </a:extLst>
          </p:cNvPr>
          <p:cNvSpPr/>
          <p:nvPr userDrawn="1"/>
        </p:nvSpPr>
        <p:spPr>
          <a:xfrm>
            <a:off x="5616379" y="3918722"/>
            <a:ext cx="130713" cy="130713"/>
          </a:xfrm>
          <a:prstGeom prst="ellipse">
            <a:avLst/>
          </a:prstGeom>
          <a:solidFill>
            <a:srgbClr val="4E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54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5" name="Picture 4" descr="A picture containing light, dark, lit, table&#10;&#10;Description automatically generated">
            <a:extLst>
              <a:ext uri="{FF2B5EF4-FFF2-40B4-BE49-F238E27FC236}">
                <a16:creationId xmlns:a16="http://schemas.microsoft.com/office/drawing/2014/main" id="{B906DE85-0D36-6342-BFA2-EFFCD93D7D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2" name="Straight Connector 11">
            <a:extLst>
              <a:ext uri="{FF2B5EF4-FFF2-40B4-BE49-F238E27FC236}">
                <a16:creationId xmlns:a16="http://schemas.microsoft.com/office/drawing/2014/main" id="{1298820B-B088-1A4E-9695-BA4616A03D1E}"/>
              </a:ext>
            </a:extLst>
          </p:cNvPr>
          <p:cNvCxnSpPr>
            <a:cxnSpLocks/>
          </p:cNvCxnSpPr>
          <p:nvPr userDrawn="1"/>
        </p:nvCxnSpPr>
        <p:spPr>
          <a:xfrm>
            <a:off x="5681737" y="3984079"/>
            <a:ext cx="7007381" cy="0"/>
          </a:xfrm>
          <a:prstGeom prst="line">
            <a:avLst/>
          </a:prstGeom>
          <a:ln w="15875">
            <a:solidFill>
              <a:srgbClr val="4EF2FF"/>
            </a:solidFill>
          </a:ln>
        </p:spPr>
        <p:style>
          <a:lnRef idx="1">
            <a:schemeClr val="dk1"/>
          </a:lnRef>
          <a:fillRef idx="0">
            <a:schemeClr val="dk1"/>
          </a:fillRef>
          <a:effectRef idx="0">
            <a:schemeClr val="dk1"/>
          </a:effectRef>
          <a:fontRef idx="minor">
            <a:schemeClr val="tx1"/>
          </a:fontRef>
        </p:style>
      </p:cxnSp>
      <p:sp>
        <p:nvSpPr>
          <p:cNvPr id="7" name="Oval 6">
            <a:extLst>
              <a:ext uri="{FF2B5EF4-FFF2-40B4-BE49-F238E27FC236}">
                <a16:creationId xmlns:a16="http://schemas.microsoft.com/office/drawing/2014/main" id="{D536AFAA-B2C6-B849-A499-477DD57222CE}"/>
              </a:ext>
            </a:extLst>
          </p:cNvPr>
          <p:cNvSpPr/>
          <p:nvPr userDrawn="1"/>
        </p:nvSpPr>
        <p:spPr>
          <a:xfrm>
            <a:off x="5616379" y="3918722"/>
            <a:ext cx="130713" cy="130713"/>
          </a:xfrm>
          <a:prstGeom prst="ellipse">
            <a:avLst/>
          </a:prstGeom>
          <a:solidFill>
            <a:srgbClr val="4E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rawing&#10;&#10;Description automatically generated">
            <a:extLst>
              <a:ext uri="{FF2B5EF4-FFF2-40B4-BE49-F238E27FC236}">
                <a16:creationId xmlns:a16="http://schemas.microsoft.com/office/drawing/2014/main" id="{AF2EDF90-C3BB-4140-82DA-021B7156D8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1735" y="1750355"/>
            <a:ext cx="4930633" cy="673972"/>
          </a:xfrm>
          <a:prstGeom prst="rect">
            <a:avLst/>
          </a:prstGeom>
        </p:spPr>
      </p:pic>
    </p:spTree>
    <p:extLst>
      <p:ext uri="{BB962C8B-B14F-4D97-AF65-F5344CB8AC3E}">
        <p14:creationId xmlns:p14="http://schemas.microsoft.com/office/powerpoint/2010/main" val="673027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pic>
        <p:nvPicPr>
          <p:cNvPr id="5" name="Picture 4" descr="A picture containing animal, fish&#10;&#10;Description automatically generated">
            <a:extLst>
              <a:ext uri="{FF2B5EF4-FFF2-40B4-BE49-F238E27FC236}">
                <a16:creationId xmlns:a16="http://schemas.microsoft.com/office/drawing/2014/main" id="{53DBE81B-AE7A-914D-945F-3C7A887324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 Placeholder 7">
            <a:extLst>
              <a:ext uri="{FF2B5EF4-FFF2-40B4-BE49-F238E27FC236}">
                <a16:creationId xmlns:a16="http://schemas.microsoft.com/office/drawing/2014/main" id="{0821C704-CDA4-664A-8DDC-80D06C938196}"/>
              </a:ext>
            </a:extLst>
          </p:cNvPr>
          <p:cNvSpPr>
            <a:spLocks noGrp="1"/>
          </p:cNvSpPr>
          <p:nvPr>
            <p:ph type="body" sz="quarter" idx="12" hasCustomPrompt="1"/>
          </p:nvPr>
        </p:nvSpPr>
        <p:spPr>
          <a:xfrm>
            <a:off x="1424205" y="1579417"/>
            <a:ext cx="5238677" cy="692727"/>
          </a:xfrm>
          <a:prstGeom prst="rect">
            <a:avLst/>
          </a:prstGeom>
        </p:spPr>
        <p:txBody>
          <a:bodyPr anchor="t"/>
          <a:lstStyle>
            <a:lvl1pPr marL="0" indent="0" algn="l">
              <a:buFont typeface="+mj-lt"/>
              <a:buNone/>
              <a:defRPr sz="3000" b="0" i="0">
                <a:solidFill>
                  <a:srgbClr val="4EF2FF"/>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12" name="Text Placeholder 11">
            <a:extLst>
              <a:ext uri="{FF2B5EF4-FFF2-40B4-BE49-F238E27FC236}">
                <a16:creationId xmlns:a16="http://schemas.microsoft.com/office/drawing/2014/main" id="{69F898D5-1CFC-314F-812E-1F1F9BAD0909}"/>
              </a:ext>
            </a:extLst>
          </p:cNvPr>
          <p:cNvSpPr>
            <a:spLocks noGrp="1"/>
          </p:cNvSpPr>
          <p:nvPr>
            <p:ph type="body" sz="quarter" idx="13" hasCustomPrompt="1"/>
          </p:nvPr>
        </p:nvSpPr>
        <p:spPr>
          <a:xfrm>
            <a:off x="1424131" y="2480397"/>
            <a:ext cx="7678305" cy="3144837"/>
          </a:xfrm>
          <a:prstGeom prst="rect">
            <a:avLst/>
          </a:prstGeom>
        </p:spPr>
        <p:txBody>
          <a:bodyPr anchor="t"/>
          <a:lstStyle>
            <a:lvl1pPr marL="0" indent="0">
              <a:buNone/>
              <a:defRPr sz="1800">
                <a:solidFill>
                  <a:schemeClr val="bg1"/>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pic>
        <p:nvPicPr>
          <p:cNvPr id="17" name="Picture 16" descr="A picture containing drawing&#10;&#10;Description automatically generated">
            <a:extLst>
              <a:ext uri="{FF2B5EF4-FFF2-40B4-BE49-F238E27FC236}">
                <a16:creationId xmlns:a16="http://schemas.microsoft.com/office/drawing/2014/main" id="{5A0AB610-E1D9-A341-A5DA-3F84E68849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0900" y="584200"/>
            <a:ext cx="1758956" cy="414848"/>
          </a:xfrm>
          <a:prstGeom prst="rect">
            <a:avLst/>
          </a:prstGeom>
        </p:spPr>
      </p:pic>
      <p:sp>
        <p:nvSpPr>
          <p:cNvPr id="8" name="Slide Number Placeholder 5">
            <a:extLst>
              <a:ext uri="{FF2B5EF4-FFF2-40B4-BE49-F238E27FC236}">
                <a16:creationId xmlns:a16="http://schemas.microsoft.com/office/drawing/2014/main" id="{164685AF-7371-0E4B-9BC4-B05E35A45ACE}"/>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bg1"/>
                </a:solidFill>
                <a:latin typeface="Helvetica" panose="020B0500000000000000" pitchFamily="34" charset="0"/>
              </a:defRPr>
            </a:lvl1pPr>
          </a:lstStyle>
          <a:p>
            <a:fld id="{43EEDC6F-297F-D54C-8854-9F726A2C8E27}" type="slidenum">
              <a:rPr lang="en-US" smtClean="0"/>
              <a:pPr/>
              <a:t>‹#›</a:t>
            </a:fld>
            <a:endParaRPr lang="en-US"/>
          </a:p>
        </p:txBody>
      </p:sp>
      <p:sp>
        <p:nvSpPr>
          <p:cNvPr id="9" name="Footer Placeholder 4">
            <a:extLst>
              <a:ext uri="{FF2B5EF4-FFF2-40B4-BE49-F238E27FC236}">
                <a16:creationId xmlns:a16="http://schemas.microsoft.com/office/drawing/2014/main" id="{0C2D02BD-F318-3841-BF64-23ADFDC53F39}"/>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bg1"/>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2027794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lumn_image_text_2">
    <p:spTree>
      <p:nvGrpSpPr>
        <p:cNvPr id="1" name=""/>
        <p:cNvGrpSpPr/>
        <p:nvPr/>
      </p:nvGrpSpPr>
      <p:grpSpPr>
        <a:xfrm>
          <a:off x="0" y="0"/>
          <a:ext cx="0" cy="0"/>
          <a:chOff x="0" y="0"/>
          <a:chExt cx="0" cy="0"/>
        </a:xfrm>
      </p:grpSpPr>
      <p:pic>
        <p:nvPicPr>
          <p:cNvPr id="3" name="Picture 2" descr="A close up of a computer&#10;&#10;Description automatically generated">
            <a:extLst>
              <a:ext uri="{FF2B5EF4-FFF2-40B4-BE49-F238E27FC236}">
                <a16:creationId xmlns:a16="http://schemas.microsoft.com/office/drawing/2014/main" id="{D94CF2D1-256D-1649-BDB5-C03BC503DC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450"/>
            <a:ext cx="12192000" cy="6902450"/>
          </a:xfrm>
          <a:prstGeom prst="rect">
            <a:avLst/>
          </a:prstGeom>
        </p:spPr>
      </p:pic>
      <p:sp>
        <p:nvSpPr>
          <p:cNvPr id="5" name="Slide Number Placeholder 5">
            <a:extLst>
              <a:ext uri="{FF2B5EF4-FFF2-40B4-BE49-F238E27FC236}">
                <a16:creationId xmlns:a16="http://schemas.microsoft.com/office/drawing/2014/main" id="{87DA89E7-079A-3348-B98D-C910BC2F96E6}"/>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rgbClr val="595959"/>
                </a:solidFill>
                <a:latin typeface="Helvetica" panose="020B0500000000000000" pitchFamily="34" charset="0"/>
              </a:defRPr>
            </a:lvl1pPr>
          </a:lstStyle>
          <a:p>
            <a:fld id="{43EEDC6F-297F-D54C-8854-9F726A2C8E27}" type="slidenum">
              <a:rPr lang="en-US" smtClean="0"/>
              <a:pPr/>
              <a:t>‹#›</a:t>
            </a:fld>
            <a:endParaRPr lang="en-US"/>
          </a:p>
        </p:txBody>
      </p:sp>
      <p:sp>
        <p:nvSpPr>
          <p:cNvPr id="6" name="Footer Placeholder 4">
            <a:extLst>
              <a:ext uri="{FF2B5EF4-FFF2-40B4-BE49-F238E27FC236}">
                <a16:creationId xmlns:a16="http://schemas.microsoft.com/office/drawing/2014/main" id="{084A6487-88FE-3347-94B1-BC386D1144EB}"/>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pic>
        <p:nvPicPr>
          <p:cNvPr id="9" name="Picture 8" descr="A picture containing drawing&#10;&#10;Description automatically generated">
            <a:extLst>
              <a:ext uri="{FF2B5EF4-FFF2-40B4-BE49-F238E27FC236}">
                <a16:creationId xmlns:a16="http://schemas.microsoft.com/office/drawing/2014/main" id="{5C22D8DA-BB71-9746-A864-D12E415C0D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16" name="Text Placeholder 15">
            <a:extLst>
              <a:ext uri="{FF2B5EF4-FFF2-40B4-BE49-F238E27FC236}">
                <a16:creationId xmlns:a16="http://schemas.microsoft.com/office/drawing/2014/main" id="{6E4E8A04-A7FC-704C-B0CB-B65057C87AA2}"/>
              </a:ext>
            </a:extLst>
          </p:cNvPr>
          <p:cNvSpPr>
            <a:spLocks noGrp="1"/>
          </p:cNvSpPr>
          <p:nvPr>
            <p:ph type="body" sz="quarter" idx="11" hasCustomPrompt="1"/>
          </p:nvPr>
        </p:nvSpPr>
        <p:spPr>
          <a:xfrm>
            <a:off x="5972537" y="2006600"/>
            <a:ext cx="5787663" cy="2844800"/>
          </a:xfrm>
          <a:prstGeom prst="rect">
            <a:avLst/>
          </a:prstGeom>
        </p:spPr>
        <p:txBody>
          <a:bodyPr anchor="ctr"/>
          <a:lstStyle>
            <a:lvl1pPr marL="0" indent="0">
              <a:lnSpc>
                <a:spcPct val="100000"/>
              </a:lnSpc>
              <a:buNone/>
              <a:defRPr sz="1800">
                <a:solidFill>
                  <a:srgbClr val="333333"/>
                </a:solidFill>
              </a:defRPr>
            </a:lvl1pPr>
          </a:lstStyle>
          <a:p>
            <a:r>
              <a:rPr lang="en-US">
                <a:solidFill>
                  <a:srgbClr val="323232"/>
                </a:solidFill>
                <a:latin typeface="Helvetica" panose="020B0500000000000000" pitchFamily="34" charset="0"/>
              </a:rPr>
              <a:t>Text</a:t>
            </a:r>
          </a:p>
        </p:txBody>
      </p:sp>
      <p:sp>
        <p:nvSpPr>
          <p:cNvPr id="4" name="Rectangle 3">
            <a:extLst>
              <a:ext uri="{FF2B5EF4-FFF2-40B4-BE49-F238E27FC236}">
                <a16:creationId xmlns:a16="http://schemas.microsoft.com/office/drawing/2014/main" id="{A44F09F5-2DF2-D14B-8F79-198D50CE7B0D}"/>
              </a:ext>
            </a:extLst>
          </p:cNvPr>
          <p:cNvSpPr/>
          <p:nvPr userDrawn="1"/>
        </p:nvSpPr>
        <p:spPr>
          <a:xfrm>
            <a:off x="0" y="3007489"/>
            <a:ext cx="5540737" cy="843022"/>
          </a:xfrm>
          <a:prstGeom prst="rect">
            <a:avLst/>
          </a:prstGeom>
          <a:solidFill>
            <a:srgbClr val="4EF2FF">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AE474FB5-0EDD-9445-95C0-9A064B2C2796}"/>
              </a:ext>
            </a:extLst>
          </p:cNvPr>
          <p:cNvSpPr>
            <a:spLocks noGrp="1"/>
          </p:cNvSpPr>
          <p:nvPr>
            <p:ph type="body" sz="quarter" idx="12" hasCustomPrompt="1"/>
          </p:nvPr>
        </p:nvSpPr>
        <p:spPr>
          <a:xfrm>
            <a:off x="136886" y="3117272"/>
            <a:ext cx="5238677" cy="692727"/>
          </a:xfrm>
          <a:prstGeom prst="rect">
            <a:avLst/>
          </a:prstGeom>
        </p:spPr>
        <p:txBody>
          <a:bodyPr anchor="ctr"/>
          <a:lstStyle>
            <a:lvl1pPr marL="0" indent="0" algn="ctr">
              <a:buFont typeface="+mj-lt"/>
              <a:buNone/>
              <a:defRPr sz="3000" b="0" i="0">
                <a:solidFill>
                  <a:schemeClr val="bg1"/>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Tree>
    <p:extLst>
      <p:ext uri="{BB962C8B-B14F-4D97-AF65-F5344CB8AC3E}">
        <p14:creationId xmlns:p14="http://schemas.microsoft.com/office/powerpoint/2010/main" val="72759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id="{9114E3DC-380E-7442-8C8C-53187E78EF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96"/>
            <a:ext cx="12192000" cy="6851904"/>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5C22D8DA-BB71-9746-A864-D12E415C0D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13" name="Text Placeholder 7">
            <a:extLst>
              <a:ext uri="{FF2B5EF4-FFF2-40B4-BE49-F238E27FC236}">
                <a16:creationId xmlns:a16="http://schemas.microsoft.com/office/drawing/2014/main" id="{C84066AA-5365-F04E-8422-7DED340C7F7A}"/>
              </a:ext>
            </a:extLst>
          </p:cNvPr>
          <p:cNvSpPr>
            <a:spLocks noGrp="1"/>
          </p:cNvSpPr>
          <p:nvPr>
            <p:ph type="body" sz="quarter" idx="12" hasCustomPrompt="1"/>
          </p:nvPr>
        </p:nvSpPr>
        <p:spPr>
          <a:xfrm>
            <a:off x="5969000" y="1955433"/>
            <a:ext cx="5124450"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14" name="Text Placeholder 11">
            <a:extLst>
              <a:ext uri="{FF2B5EF4-FFF2-40B4-BE49-F238E27FC236}">
                <a16:creationId xmlns:a16="http://schemas.microsoft.com/office/drawing/2014/main" id="{DFDECB67-7647-6F49-83C1-575FFA8554B5}"/>
              </a:ext>
            </a:extLst>
          </p:cNvPr>
          <p:cNvSpPr>
            <a:spLocks noGrp="1"/>
          </p:cNvSpPr>
          <p:nvPr>
            <p:ph type="body" sz="quarter" idx="13" hasCustomPrompt="1"/>
          </p:nvPr>
        </p:nvSpPr>
        <p:spPr>
          <a:xfrm>
            <a:off x="5969000" y="2662881"/>
            <a:ext cx="5124450" cy="2731954"/>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8" name="Slide Number Placeholder 5">
            <a:extLst>
              <a:ext uri="{FF2B5EF4-FFF2-40B4-BE49-F238E27FC236}">
                <a16:creationId xmlns:a16="http://schemas.microsoft.com/office/drawing/2014/main" id="{C5BB6E66-3FFA-8443-B635-93E8F7FF4307}"/>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0" name="Footer Placeholder 4">
            <a:extLst>
              <a:ext uri="{FF2B5EF4-FFF2-40B4-BE49-F238E27FC236}">
                <a16:creationId xmlns:a16="http://schemas.microsoft.com/office/drawing/2014/main" id="{ACF42496-3E51-0849-9A4D-CAE373A6791A}"/>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3346393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46A4E23E-1449-FD46-98A3-14AE10B86C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2" name="Rectangle 11">
            <a:extLst>
              <a:ext uri="{FF2B5EF4-FFF2-40B4-BE49-F238E27FC236}">
                <a16:creationId xmlns:a16="http://schemas.microsoft.com/office/drawing/2014/main" id="{FBB514F9-6250-3940-AF0A-DE3B99AAB70F}"/>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Description automatically generated">
            <a:extLst>
              <a:ext uri="{FF2B5EF4-FFF2-40B4-BE49-F238E27FC236}">
                <a16:creationId xmlns:a16="http://schemas.microsoft.com/office/drawing/2014/main" id="{32FAD769-68E0-1B4F-9890-AA4C7FC4974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3" name="Text Placeholder 7">
            <a:extLst>
              <a:ext uri="{FF2B5EF4-FFF2-40B4-BE49-F238E27FC236}">
                <a16:creationId xmlns:a16="http://schemas.microsoft.com/office/drawing/2014/main" id="{C84066AA-5365-F04E-8422-7DED340C7F7A}"/>
              </a:ext>
            </a:extLst>
          </p:cNvPr>
          <p:cNvSpPr>
            <a:spLocks noGrp="1"/>
          </p:cNvSpPr>
          <p:nvPr>
            <p:ph type="body" sz="quarter" idx="12" hasCustomPrompt="1"/>
          </p:nvPr>
        </p:nvSpPr>
        <p:spPr>
          <a:xfrm>
            <a:off x="5969000" y="1955433"/>
            <a:ext cx="5124450"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14" name="Text Placeholder 11">
            <a:extLst>
              <a:ext uri="{FF2B5EF4-FFF2-40B4-BE49-F238E27FC236}">
                <a16:creationId xmlns:a16="http://schemas.microsoft.com/office/drawing/2014/main" id="{DFDECB67-7647-6F49-83C1-575FFA8554B5}"/>
              </a:ext>
            </a:extLst>
          </p:cNvPr>
          <p:cNvSpPr>
            <a:spLocks noGrp="1"/>
          </p:cNvSpPr>
          <p:nvPr>
            <p:ph type="body" sz="quarter" idx="13" hasCustomPrompt="1"/>
          </p:nvPr>
        </p:nvSpPr>
        <p:spPr>
          <a:xfrm>
            <a:off x="5969000" y="2658670"/>
            <a:ext cx="5124450" cy="2974054"/>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8" name="Slide Number Placeholder 5">
            <a:extLst>
              <a:ext uri="{FF2B5EF4-FFF2-40B4-BE49-F238E27FC236}">
                <a16:creationId xmlns:a16="http://schemas.microsoft.com/office/drawing/2014/main" id="{C5BB6E66-3FFA-8443-B635-93E8F7FF4307}"/>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0" name="Footer Placeholder 4">
            <a:extLst>
              <a:ext uri="{FF2B5EF4-FFF2-40B4-BE49-F238E27FC236}">
                <a16:creationId xmlns:a16="http://schemas.microsoft.com/office/drawing/2014/main" id="{ACF42496-3E51-0849-9A4D-CAE373A6791A}"/>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pic>
        <p:nvPicPr>
          <p:cNvPr id="11" name="Picture 10">
            <a:extLst>
              <a:ext uri="{FF2B5EF4-FFF2-40B4-BE49-F238E27FC236}">
                <a16:creationId xmlns:a16="http://schemas.microsoft.com/office/drawing/2014/main" id="{10DB5AEC-9A44-A045-B4F7-16EC3A5D383F}"/>
              </a:ext>
            </a:extLst>
          </p:cNvPr>
          <p:cNvPicPr>
            <a:picLocks noChangeAspect="1"/>
          </p:cNvPicPr>
          <p:nvPr userDrawn="1"/>
        </p:nvPicPr>
        <p:blipFill>
          <a:blip r:embed="rId4"/>
          <a:stretch>
            <a:fillRect/>
          </a:stretch>
        </p:blipFill>
        <p:spPr>
          <a:xfrm>
            <a:off x="9198119" y="634310"/>
            <a:ext cx="2301731" cy="314625"/>
          </a:xfrm>
          <a:prstGeom prst="rect">
            <a:avLst/>
          </a:prstGeom>
        </p:spPr>
      </p:pic>
    </p:spTree>
    <p:extLst>
      <p:ext uri="{BB962C8B-B14F-4D97-AF65-F5344CB8AC3E}">
        <p14:creationId xmlns:p14="http://schemas.microsoft.com/office/powerpoint/2010/main" val="313520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4C_Heading">
    <p:spTree>
      <p:nvGrpSpPr>
        <p:cNvPr id="1" name=""/>
        <p:cNvGrpSpPr/>
        <p:nvPr/>
      </p:nvGrpSpPr>
      <p:grpSpPr>
        <a:xfrm>
          <a:off x="0" y="0"/>
          <a:ext cx="0" cy="0"/>
          <a:chOff x="0" y="0"/>
          <a:chExt cx="0" cy="0"/>
        </a:xfrm>
      </p:grpSpPr>
      <p:pic>
        <p:nvPicPr>
          <p:cNvPr id="3" name="Picture 2" descr="A computer sitting on top of a table&#10;&#10;Description automatically generated">
            <a:extLst>
              <a:ext uri="{FF2B5EF4-FFF2-40B4-BE49-F238E27FC236}">
                <a16:creationId xmlns:a16="http://schemas.microsoft.com/office/drawing/2014/main" id="{D071365E-5E12-F44D-9DE4-FA427F9EA6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9" name="Slide Number Placeholder 5">
            <a:extLst>
              <a:ext uri="{FF2B5EF4-FFF2-40B4-BE49-F238E27FC236}">
                <a16:creationId xmlns:a16="http://schemas.microsoft.com/office/drawing/2014/main" id="{EF5A82D7-B03C-8943-9E63-A2AAF755A7EB}"/>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bg1"/>
                </a:solidFill>
                <a:latin typeface="Helvetica" panose="020B0500000000000000" pitchFamily="34" charset="0"/>
              </a:defRPr>
            </a:lvl1pPr>
          </a:lstStyle>
          <a:p>
            <a:fld id="{43EEDC6F-297F-D54C-8854-9F726A2C8E27}" type="slidenum">
              <a:rPr lang="en-US" smtClean="0"/>
              <a:pPr/>
              <a:t>‹#›</a:t>
            </a:fld>
            <a:endParaRPr lang="en-US"/>
          </a:p>
        </p:txBody>
      </p:sp>
      <p:sp>
        <p:nvSpPr>
          <p:cNvPr id="10" name="Footer Placeholder 4">
            <a:extLst>
              <a:ext uri="{FF2B5EF4-FFF2-40B4-BE49-F238E27FC236}">
                <a16:creationId xmlns:a16="http://schemas.microsoft.com/office/drawing/2014/main" id="{EF47E52B-2EC3-DB40-94A0-B4A0DCF87605}"/>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bg1"/>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026504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4C_Heading">
    <p:spTree>
      <p:nvGrpSpPr>
        <p:cNvPr id="1" name=""/>
        <p:cNvGrpSpPr/>
        <p:nvPr/>
      </p:nvGrpSpPr>
      <p:grpSpPr>
        <a:xfrm>
          <a:off x="0" y="0"/>
          <a:ext cx="0" cy="0"/>
          <a:chOff x="0" y="0"/>
          <a:chExt cx="0" cy="0"/>
        </a:xfrm>
      </p:grpSpPr>
      <p:pic>
        <p:nvPicPr>
          <p:cNvPr id="4" name="Picture 3" descr="A computer sitting on top of a table&#10;&#10;Description automatically generated">
            <a:extLst>
              <a:ext uri="{FF2B5EF4-FFF2-40B4-BE49-F238E27FC236}">
                <a16:creationId xmlns:a16="http://schemas.microsoft.com/office/drawing/2014/main" id="{5F40D2D2-D4F1-4742-B1CF-23FBC436F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EF5A82D7-B03C-8943-9E63-A2AAF755A7EB}"/>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bg1"/>
                </a:solidFill>
                <a:latin typeface="Helvetica" panose="020B0500000000000000" pitchFamily="34" charset="0"/>
              </a:defRPr>
            </a:lvl1pPr>
          </a:lstStyle>
          <a:p>
            <a:fld id="{43EEDC6F-297F-D54C-8854-9F726A2C8E27}" type="slidenum">
              <a:rPr lang="en-US" smtClean="0"/>
              <a:pPr/>
              <a:t>‹#›</a:t>
            </a:fld>
            <a:endParaRPr lang="en-US"/>
          </a:p>
        </p:txBody>
      </p:sp>
      <p:sp>
        <p:nvSpPr>
          <p:cNvPr id="10" name="Footer Placeholder 4">
            <a:extLst>
              <a:ext uri="{FF2B5EF4-FFF2-40B4-BE49-F238E27FC236}">
                <a16:creationId xmlns:a16="http://schemas.microsoft.com/office/drawing/2014/main" id="{EF47E52B-2EC3-DB40-94A0-B4A0DCF87605}"/>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bg1"/>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29480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538C0C40-0C9E-3044-8FA7-56C3AE5B2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2" name="Rectangle 11">
            <a:extLst>
              <a:ext uri="{FF2B5EF4-FFF2-40B4-BE49-F238E27FC236}">
                <a16:creationId xmlns:a16="http://schemas.microsoft.com/office/drawing/2014/main" id="{9AA33EA2-6A12-5449-842C-DB324AAD302C}"/>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logo&#10;&#10;Description automatically generated">
            <a:extLst>
              <a:ext uri="{FF2B5EF4-FFF2-40B4-BE49-F238E27FC236}">
                <a16:creationId xmlns:a16="http://schemas.microsoft.com/office/drawing/2014/main" id="{19399004-D27D-EB43-ACF9-9FF08DC485D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9E7DC2E2-5A73-D344-AEA1-712DC45FA9C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170205" y="584200"/>
            <a:ext cx="4506695" cy="1159953"/>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9" name="Slide Number Placeholder 5">
            <a:extLst>
              <a:ext uri="{FF2B5EF4-FFF2-40B4-BE49-F238E27FC236}">
                <a16:creationId xmlns:a16="http://schemas.microsoft.com/office/drawing/2014/main" id="{EF5A82D7-B03C-8943-9E63-A2AAF755A7EB}"/>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0" name="Footer Placeholder 4">
            <a:extLst>
              <a:ext uri="{FF2B5EF4-FFF2-40B4-BE49-F238E27FC236}">
                <a16:creationId xmlns:a16="http://schemas.microsoft.com/office/drawing/2014/main" id="{EF47E52B-2EC3-DB40-94A0-B4A0DCF87605}"/>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747274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er only">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66A8ECB-EE14-8D46-902F-1765E52E38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2" name="Rectangle 11">
            <a:extLst>
              <a:ext uri="{FF2B5EF4-FFF2-40B4-BE49-F238E27FC236}">
                <a16:creationId xmlns:a16="http://schemas.microsoft.com/office/drawing/2014/main" id="{EA84ABF2-BCB1-554A-A0AB-02FBBA08B9C4}"/>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logo&#10;&#10;Description automatically generated">
            <a:extLst>
              <a:ext uri="{FF2B5EF4-FFF2-40B4-BE49-F238E27FC236}">
                <a16:creationId xmlns:a16="http://schemas.microsoft.com/office/drawing/2014/main" id="{7FAC144B-7236-5B4D-B9B5-1C4E0A8478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170205" y="584200"/>
            <a:ext cx="5535395" cy="1159953"/>
          </a:xfrm>
          <a:prstGeom prst="rect">
            <a:avLst/>
          </a:prstGeom>
          <a:noFill/>
        </p:spPr>
        <p:txBody>
          <a:bodyPr anchor="t"/>
          <a:lstStyle>
            <a:lvl1pPr marL="0" indent="0" algn="l">
              <a:buFont typeface="+mj-lt"/>
              <a:buNone/>
              <a:defRPr sz="28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pic>
        <p:nvPicPr>
          <p:cNvPr id="10" name="Picture 9">
            <a:extLst>
              <a:ext uri="{FF2B5EF4-FFF2-40B4-BE49-F238E27FC236}">
                <a16:creationId xmlns:a16="http://schemas.microsoft.com/office/drawing/2014/main" id="{211C51B4-3458-4E45-8743-EF0DAE41AB47}"/>
              </a:ext>
            </a:extLst>
          </p:cNvPr>
          <p:cNvPicPr>
            <a:picLocks noChangeAspect="1"/>
          </p:cNvPicPr>
          <p:nvPr userDrawn="1"/>
        </p:nvPicPr>
        <p:blipFill>
          <a:blip r:embed="rId4"/>
          <a:stretch>
            <a:fillRect/>
          </a:stretch>
        </p:blipFill>
        <p:spPr>
          <a:xfrm>
            <a:off x="9198119" y="634310"/>
            <a:ext cx="2301731" cy="314625"/>
          </a:xfrm>
          <a:prstGeom prst="rect">
            <a:avLst/>
          </a:prstGeom>
        </p:spPr>
      </p:pic>
      <p:sp>
        <p:nvSpPr>
          <p:cNvPr id="9" name="Slide Number Placeholder 5">
            <a:extLst>
              <a:ext uri="{FF2B5EF4-FFF2-40B4-BE49-F238E27FC236}">
                <a16:creationId xmlns:a16="http://schemas.microsoft.com/office/drawing/2014/main" id="{D7D9FFDE-6A8F-F04D-94D7-3C891E79B45E}"/>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7" name="Footer Placeholder 4">
            <a:extLst>
              <a:ext uri="{FF2B5EF4-FFF2-40B4-BE49-F238E27FC236}">
                <a16:creationId xmlns:a16="http://schemas.microsoft.com/office/drawing/2014/main" id="{D801DC0C-EE77-F44F-8232-F00F4D1B4833}"/>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782383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Header only">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66A8ECB-EE14-8D46-902F-1765E52E38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2" name="Rectangle 11">
            <a:extLst>
              <a:ext uri="{FF2B5EF4-FFF2-40B4-BE49-F238E27FC236}">
                <a16:creationId xmlns:a16="http://schemas.microsoft.com/office/drawing/2014/main" id="{EA84ABF2-BCB1-554A-A0AB-02FBBA08B9C4}"/>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logo&#10;&#10;Description automatically generated">
            <a:extLst>
              <a:ext uri="{FF2B5EF4-FFF2-40B4-BE49-F238E27FC236}">
                <a16:creationId xmlns:a16="http://schemas.microsoft.com/office/drawing/2014/main" id="{7FAC144B-7236-5B4D-B9B5-1C4E0A8478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170205" y="584200"/>
            <a:ext cx="5535395" cy="1159953"/>
          </a:xfrm>
          <a:prstGeom prst="rect">
            <a:avLst/>
          </a:prstGeom>
          <a:noFill/>
        </p:spPr>
        <p:txBody>
          <a:bodyPr anchor="t"/>
          <a:lstStyle>
            <a:lvl1pPr marL="0" indent="0" algn="l">
              <a:buFont typeface="+mj-lt"/>
              <a:buNone/>
              <a:defRPr sz="28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9" name="Slide Number Placeholder 5">
            <a:extLst>
              <a:ext uri="{FF2B5EF4-FFF2-40B4-BE49-F238E27FC236}">
                <a16:creationId xmlns:a16="http://schemas.microsoft.com/office/drawing/2014/main" id="{D7D9FFDE-6A8F-F04D-94D7-3C891E79B45E}"/>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pic>
        <p:nvPicPr>
          <p:cNvPr id="15" name="Picture 14">
            <a:extLst>
              <a:ext uri="{FF2B5EF4-FFF2-40B4-BE49-F238E27FC236}">
                <a16:creationId xmlns:a16="http://schemas.microsoft.com/office/drawing/2014/main" id="{87A13886-9278-A148-BD9D-8904CA4EBDEA}"/>
              </a:ext>
            </a:extLst>
          </p:cNvPr>
          <p:cNvPicPr>
            <a:picLocks noChangeAspect="1"/>
          </p:cNvPicPr>
          <p:nvPr userDrawn="1"/>
        </p:nvPicPr>
        <p:blipFill>
          <a:blip r:embed="rId4"/>
          <a:stretch>
            <a:fillRect/>
          </a:stretch>
        </p:blipFill>
        <p:spPr>
          <a:xfrm>
            <a:off x="9339876" y="646943"/>
            <a:ext cx="2286499" cy="335137"/>
          </a:xfrm>
          <a:prstGeom prst="rect">
            <a:avLst/>
          </a:prstGeom>
        </p:spPr>
      </p:pic>
      <p:sp>
        <p:nvSpPr>
          <p:cNvPr id="10" name="Footer Placeholder 4">
            <a:extLst>
              <a:ext uri="{FF2B5EF4-FFF2-40B4-BE49-F238E27FC236}">
                <a16:creationId xmlns:a16="http://schemas.microsoft.com/office/drawing/2014/main" id="{4A02B82A-F3EB-4148-B963-50DB7204532D}"/>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426712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Header only">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7ABAC45-D968-4044-AE76-17A550642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2" name="Rectangle 11">
            <a:extLst>
              <a:ext uri="{FF2B5EF4-FFF2-40B4-BE49-F238E27FC236}">
                <a16:creationId xmlns:a16="http://schemas.microsoft.com/office/drawing/2014/main" id="{623DA2A2-8E0C-434B-8791-10567CAE30CA}"/>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logo&#10;&#10;Description automatically generated">
            <a:extLst>
              <a:ext uri="{FF2B5EF4-FFF2-40B4-BE49-F238E27FC236}">
                <a16:creationId xmlns:a16="http://schemas.microsoft.com/office/drawing/2014/main" id="{53A36BED-0154-314C-831C-51BF4110222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170205" y="584200"/>
            <a:ext cx="5535395" cy="1159953"/>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pic>
        <p:nvPicPr>
          <p:cNvPr id="9" name="Picture 8">
            <a:extLst>
              <a:ext uri="{FF2B5EF4-FFF2-40B4-BE49-F238E27FC236}">
                <a16:creationId xmlns:a16="http://schemas.microsoft.com/office/drawing/2014/main" id="{4101941B-C063-6342-8899-58ABF3665981}"/>
              </a:ext>
            </a:extLst>
          </p:cNvPr>
          <p:cNvPicPr>
            <a:picLocks noChangeAspect="1"/>
          </p:cNvPicPr>
          <p:nvPr userDrawn="1"/>
        </p:nvPicPr>
        <p:blipFill>
          <a:blip r:embed="rId4"/>
          <a:stretch>
            <a:fillRect/>
          </a:stretch>
        </p:blipFill>
        <p:spPr>
          <a:xfrm>
            <a:off x="8865449" y="614849"/>
            <a:ext cx="2638136" cy="323435"/>
          </a:xfrm>
          <a:prstGeom prst="rect">
            <a:avLst/>
          </a:prstGeom>
        </p:spPr>
      </p:pic>
      <p:sp>
        <p:nvSpPr>
          <p:cNvPr id="10" name="Slide Number Placeholder 5">
            <a:extLst>
              <a:ext uri="{FF2B5EF4-FFF2-40B4-BE49-F238E27FC236}">
                <a16:creationId xmlns:a16="http://schemas.microsoft.com/office/drawing/2014/main" id="{C32A12D5-672A-2843-985B-06594638E2CB}"/>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5" name="Footer Placeholder 4">
            <a:extLst>
              <a:ext uri="{FF2B5EF4-FFF2-40B4-BE49-F238E27FC236}">
                <a16:creationId xmlns:a16="http://schemas.microsoft.com/office/drawing/2014/main" id="{D33816EB-10E8-4842-8285-9529532DA32C}"/>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2332600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Header only_EF">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1DF70CF-AC50-474E-A99A-D5E1FD48A0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2" name="Rectangle 11">
            <a:extLst>
              <a:ext uri="{FF2B5EF4-FFF2-40B4-BE49-F238E27FC236}">
                <a16:creationId xmlns:a16="http://schemas.microsoft.com/office/drawing/2014/main" id="{3215B20C-9AB5-3247-8059-68B833F8F9DA}"/>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logo&#10;&#10;Description automatically generated">
            <a:extLst>
              <a:ext uri="{FF2B5EF4-FFF2-40B4-BE49-F238E27FC236}">
                <a16:creationId xmlns:a16="http://schemas.microsoft.com/office/drawing/2014/main" id="{CE4F3F2F-C775-ED4F-8BC4-3D305EDB093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170205" y="584200"/>
            <a:ext cx="5535395" cy="1159953"/>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pic>
        <p:nvPicPr>
          <p:cNvPr id="10" name="Picture 9">
            <a:extLst>
              <a:ext uri="{FF2B5EF4-FFF2-40B4-BE49-F238E27FC236}">
                <a16:creationId xmlns:a16="http://schemas.microsoft.com/office/drawing/2014/main" id="{825C35D5-CF73-9847-9CDD-458044467718}"/>
              </a:ext>
            </a:extLst>
          </p:cNvPr>
          <p:cNvPicPr>
            <a:picLocks noChangeAspect="1"/>
          </p:cNvPicPr>
          <p:nvPr userDrawn="1"/>
        </p:nvPicPr>
        <p:blipFill>
          <a:blip r:embed="rId4"/>
          <a:stretch>
            <a:fillRect/>
          </a:stretch>
        </p:blipFill>
        <p:spPr>
          <a:xfrm>
            <a:off x="9372227" y="598773"/>
            <a:ext cx="2123786" cy="355588"/>
          </a:xfrm>
          <a:prstGeom prst="rect">
            <a:avLst/>
          </a:prstGeom>
        </p:spPr>
      </p:pic>
      <p:sp>
        <p:nvSpPr>
          <p:cNvPr id="9" name="Slide Number Placeholder 5">
            <a:extLst>
              <a:ext uri="{FF2B5EF4-FFF2-40B4-BE49-F238E27FC236}">
                <a16:creationId xmlns:a16="http://schemas.microsoft.com/office/drawing/2014/main" id="{D04A953F-B32B-BA4A-B292-CF2DAD9C27EE}"/>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5" name="Footer Placeholder 4">
            <a:extLst>
              <a:ext uri="{FF2B5EF4-FFF2-40B4-BE49-F238E27FC236}">
                <a16:creationId xmlns:a16="http://schemas.microsoft.com/office/drawing/2014/main" id="{6C837C2A-53B3-4445-B9D0-6F2327E545C3}"/>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2965273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ing_text">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5A5588BB-A1ED-684C-97BB-CBF8B2B7FD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3" name="Rectangle 12">
            <a:extLst>
              <a:ext uri="{FF2B5EF4-FFF2-40B4-BE49-F238E27FC236}">
                <a16:creationId xmlns:a16="http://schemas.microsoft.com/office/drawing/2014/main" id="{D3BDA3D3-86E7-B748-B965-4FCAF525E859}"/>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Description automatically generated">
            <a:extLst>
              <a:ext uri="{FF2B5EF4-FFF2-40B4-BE49-F238E27FC236}">
                <a16:creationId xmlns:a16="http://schemas.microsoft.com/office/drawing/2014/main" id="{DEE1AFA5-AFC1-7A46-BB6D-94869AC1D12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9E7DC2E2-5A73-D344-AEA1-712DC45FA9C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3144837"/>
          </a:xfrm>
          <a:prstGeom prst="rect">
            <a:avLst/>
          </a:prstGeom>
          <a:noFill/>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9" name="Slide Number Placeholder 5">
            <a:extLst>
              <a:ext uri="{FF2B5EF4-FFF2-40B4-BE49-F238E27FC236}">
                <a16:creationId xmlns:a16="http://schemas.microsoft.com/office/drawing/2014/main" id="{B2DE1B9B-9E7F-EE49-BA6C-95355499BB08}"/>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6" name="Footer Placeholder 4">
            <a:extLst>
              <a:ext uri="{FF2B5EF4-FFF2-40B4-BE49-F238E27FC236}">
                <a16:creationId xmlns:a16="http://schemas.microsoft.com/office/drawing/2014/main" id="{639C88B3-5BA3-8443-B749-E6647331A9F4}"/>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849426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Heading_text">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8DC402FF-987D-4F44-BCE0-97B3ECD3A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3" name="Rectangle 12">
            <a:extLst>
              <a:ext uri="{FF2B5EF4-FFF2-40B4-BE49-F238E27FC236}">
                <a16:creationId xmlns:a16="http://schemas.microsoft.com/office/drawing/2014/main" id="{1B8065E6-D74F-FA44-AECB-FCB0CD7E565B}"/>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3144837"/>
          </a:xfrm>
          <a:prstGeom prst="rect">
            <a:avLst/>
          </a:prstGeom>
          <a:noFill/>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pic>
        <p:nvPicPr>
          <p:cNvPr id="9" name="Picture 8">
            <a:extLst>
              <a:ext uri="{FF2B5EF4-FFF2-40B4-BE49-F238E27FC236}">
                <a16:creationId xmlns:a16="http://schemas.microsoft.com/office/drawing/2014/main" id="{244E0D4A-0A4B-DB4B-A7E6-0DE6545C87B0}"/>
              </a:ext>
            </a:extLst>
          </p:cNvPr>
          <p:cNvPicPr>
            <a:picLocks noChangeAspect="1"/>
          </p:cNvPicPr>
          <p:nvPr userDrawn="1"/>
        </p:nvPicPr>
        <p:blipFill>
          <a:blip r:embed="rId3"/>
          <a:stretch>
            <a:fillRect/>
          </a:stretch>
        </p:blipFill>
        <p:spPr>
          <a:xfrm>
            <a:off x="9198119" y="634310"/>
            <a:ext cx="2301731" cy="314625"/>
          </a:xfrm>
          <a:prstGeom prst="rect">
            <a:avLst/>
          </a:prstGeom>
        </p:spPr>
      </p:pic>
      <p:sp>
        <p:nvSpPr>
          <p:cNvPr id="10" name="Slide Number Placeholder 5">
            <a:extLst>
              <a:ext uri="{FF2B5EF4-FFF2-40B4-BE49-F238E27FC236}">
                <a16:creationId xmlns:a16="http://schemas.microsoft.com/office/drawing/2014/main" id="{4AB8A965-52D1-8C4F-810A-FDD7061E97F3}"/>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pic>
        <p:nvPicPr>
          <p:cNvPr id="15" name="Picture 14" descr="A close up of a logo&#10;&#10;Description automatically generated">
            <a:extLst>
              <a:ext uri="{FF2B5EF4-FFF2-40B4-BE49-F238E27FC236}">
                <a16:creationId xmlns:a16="http://schemas.microsoft.com/office/drawing/2014/main" id="{30F8C404-5838-AA41-A6E3-BE00067F964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6" name="Footer Placeholder 4">
            <a:extLst>
              <a:ext uri="{FF2B5EF4-FFF2-40B4-BE49-F238E27FC236}">
                <a16:creationId xmlns:a16="http://schemas.microsoft.com/office/drawing/2014/main" id="{78CC66A8-3459-B540-AEE0-592204DA13DE}"/>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5035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Heading_text">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4B1B05BD-1721-E94D-9013-9D161E2A60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3" name="Rectangle 12">
            <a:extLst>
              <a:ext uri="{FF2B5EF4-FFF2-40B4-BE49-F238E27FC236}">
                <a16:creationId xmlns:a16="http://schemas.microsoft.com/office/drawing/2014/main" id="{A36FBB03-5FAC-8546-A59C-D0986E168B6C}"/>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Description automatically generated">
            <a:extLst>
              <a:ext uri="{FF2B5EF4-FFF2-40B4-BE49-F238E27FC236}">
                <a16:creationId xmlns:a16="http://schemas.microsoft.com/office/drawing/2014/main" id="{6E4379A7-A48F-7F47-8DDD-4B8341E0126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3144837"/>
          </a:xfrm>
          <a:prstGeom prst="rect">
            <a:avLst/>
          </a:prstGeom>
          <a:noFill/>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pic>
        <p:nvPicPr>
          <p:cNvPr id="10" name="Picture 9">
            <a:extLst>
              <a:ext uri="{FF2B5EF4-FFF2-40B4-BE49-F238E27FC236}">
                <a16:creationId xmlns:a16="http://schemas.microsoft.com/office/drawing/2014/main" id="{E94632D8-CAE8-CB4D-BA9C-9023E5A3DF81}"/>
              </a:ext>
            </a:extLst>
          </p:cNvPr>
          <p:cNvPicPr>
            <a:picLocks noChangeAspect="1"/>
          </p:cNvPicPr>
          <p:nvPr userDrawn="1"/>
        </p:nvPicPr>
        <p:blipFill>
          <a:blip r:embed="rId4"/>
          <a:stretch>
            <a:fillRect/>
          </a:stretch>
        </p:blipFill>
        <p:spPr>
          <a:xfrm>
            <a:off x="8865449" y="614849"/>
            <a:ext cx="2638136" cy="323435"/>
          </a:xfrm>
          <a:prstGeom prst="rect">
            <a:avLst/>
          </a:prstGeom>
        </p:spPr>
      </p:pic>
      <p:sp>
        <p:nvSpPr>
          <p:cNvPr id="9" name="Slide Number Placeholder 5">
            <a:extLst>
              <a:ext uri="{FF2B5EF4-FFF2-40B4-BE49-F238E27FC236}">
                <a16:creationId xmlns:a16="http://schemas.microsoft.com/office/drawing/2014/main" id="{FB0FEC9E-5B3D-514D-B185-8DCA2DD88109}"/>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6" name="Footer Placeholder 4">
            <a:extLst>
              <a:ext uri="{FF2B5EF4-FFF2-40B4-BE49-F238E27FC236}">
                <a16:creationId xmlns:a16="http://schemas.microsoft.com/office/drawing/2014/main" id="{D09E0833-D0FA-7E4C-9C16-0FDB272A7C96}"/>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341308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Heading_text">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7E209945-A231-4C4A-98F4-87075B835F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3" name="Rectangle 12">
            <a:extLst>
              <a:ext uri="{FF2B5EF4-FFF2-40B4-BE49-F238E27FC236}">
                <a16:creationId xmlns:a16="http://schemas.microsoft.com/office/drawing/2014/main" id="{EC6ED8CF-BADE-A643-826D-99C4F9469CB0}"/>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Description automatically generated">
            <a:extLst>
              <a:ext uri="{FF2B5EF4-FFF2-40B4-BE49-F238E27FC236}">
                <a16:creationId xmlns:a16="http://schemas.microsoft.com/office/drawing/2014/main" id="{E6316684-F011-E441-8E46-3182A09ED8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3144837"/>
          </a:xfrm>
          <a:prstGeom prst="rect">
            <a:avLst/>
          </a:prstGeom>
          <a:noFill/>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pic>
        <p:nvPicPr>
          <p:cNvPr id="9" name="Picture 8">
            <a:extLst>
              <a:ext uri="{FF2B5EF4-FFF2-40B4-BE49-F238E27FC236}">
                <a16:creationId xmlns:a16="http://schemas.microsoft.com/office/drawing/2014/main" id="{9FF6AD03-620D-7A4D-9559-CCF1999B579B}"/>
              </a:ext>
            </a:extLst>
          </p:cNvPr>
          <p:cNvPicPr>
            <a:picLocks noChangeAspect="1"/>
          </p:cNvPicPr>
          <p:nvPr userDrawn="1"/>
        </p:nvPicPr>
        <p:blipFill>
          <a:blip r:embed="rId4"/>
          <a:stretch>
            <a:fillRect/>
          </a:stretch>
        </p:blipFill>
        <p:spPr>
          <a:xfrm>
            <a:off x="9372227" y="598773"/>
            <a:ext cx="2123786" cy="355588"/>
          </a:xfrm>
          <a:prstGeom prst="rect">
            <a:avLst/>
          </a:prstGeom>
        </p:spPr>
      </p:pic>
      <p:sp>
        <p:nvSpPr>
          <p:cNvPr id="10" name="Slide Number Placeholder 5">
            <a:extLst>
              <a:ext uri="{FF2B5EF4-FFF2-40B4-BE49-F238E27FC236}">
                <a16:creationId xmlns:a16="http://schemas.microsoft.com/office/drawing/2014/main" id="{B8B2241F-EE65-AD47-A47D-01655C6CD53B}"/>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6" name="Footer Placeholder 4">
            <a:extLst>
              <a:ext uri="{FF2B5EF4-FFF2-40B4-BE49-F238E27FC236}">
                <a16:creationId xmlns:a16="http://schemas.microsoft.com/office/drawing/2014/main" id="{DD34E0DD-C5BA-7D45-866D-10D5AA675553}"/>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7703974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Heading_text">
    <p:spTree>
      <p:nvGrpSpPr>
        <p:cNvPr id="1" name=""/>
        <p:cNvGrpSpPr/>
        <p:nvPr/>
      </p:nvGrpSpPr>
      <p:grpSpPr>
        <a:xfrm>
          <a:off x="0" y="0"/>
          <a:ext cx="0" cy="0"/>
          <a:chOff x="0" y="0"/>
          <a:chExt cx="0" cy="0"/>
        </a:xfrm>
      </p:grpSpPr>
      <p:pic>
        <p:nvPicPr>
          <p:cNvPr id="15" name="Picture 14" descr="A close up of a logo&#10;&#10;Description automatically generated">
            <a:extLst>
              <a:ext uri="{FF2B5EF4-FFF2-40B4-BE49-F238E27FC236}">
                <a16:creationId xmlns:a16="http://schemas.microsoft.com/office/drawing/2014/main" id="{1A9CFCB1-E789-C84C-8385-B372A8BEAB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6" name="Rectangle 15">
            <a:extLst>
              <a:ext uri="{FF2B5EF4-FFF2-40B4-BE49-F238E27FC236}">
                <a16:creationId xmlns:a16="http://schemas.microsoft.com/office/drawing/2014/main" id="{397491AA-E83D-1245-B6FB-56FB9BD7C696}"/>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close up of a logo&#10;&#10;Description automatically generated">
            <a:extLst>
              <a:ext uri="{FF2B5EF4-FFF2-40B4-BE49-F238E27FC236}">
                <a16:creationId xmlns:a16="http://schemas.microsoft.com/office/drawing/2014/main" id="{E3836B57-C169-554F-A20E-0E9E708AF35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3144837"/>
          </a:xfrm>
          <a:prstGeom prst="rect">
            <a:avLst/>
          </a:prstGeom>
          <a:noFill/>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pic>
        <p:nvPicPr>
          <p:cNvPr id="10" name="Picture 9">
            <a:extLst>
              <a:ext uri="{FF2B5EF4-FFF2-40B4-BE49-F238E27FC236}">
                <a16:creationId xmlns:a16="http://schemas.microsoft.com/office/drawing/2014/main" id="{460CCF16-E820-354D-AEAF-A1B18193F7DE}"/>
              </a:ext>
            </a:extLst>
          </p:cNvPr>
          <p:cNvPicPr>
            <a:picLocks noChangeAspect="1"/>
          </p:cNvPicPr>
          <p:nvPr userDrawn="1"/>
        </p:nvPicPr>
        <p:blipFill>
          <a:blip r:embed="rId4"/>
          <a:stretch>
            <a:fillRect/>
          </a:stretch>
        </p:blipFill>
        <p:spPr>
          <a:xfrm>
            <a:off x="9708776" y="652938"/>
            <a:ext cx="1784249" cy="297765"/>
          </a:xfrm>
          <a:prstGeom prst="rect">
            <a:avLst/>
          </a:prstGeom>
        </p:spPr>
      </p:pic>
      <p:sp>
        <p:nvSpPr>
          <p:cNvPr id="9" name="Slide Number Placeholder 5">
            <a:extLst>
              <a:ext uri="{FF2B5EF4-FFF2-40B4-BE49-F238E27FC236}">
                <a16:creationId xmlns:a16="http://schemas.microsoft.com/office/drawing/2014/main" id="{8660C20F-8BC2-FE40-9998-623CF7239189}"/>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2" name="Footer Placeholder 4">
            <a:extLst>
              <a:ext uri="{FF2B5EF4-FFF2-40B4-BE49-F238E27FC236}">
                <a16:creationId xmlns:a16="http://schemas.microsoft.com/office/drawing/2014/main" id="{7E029B06-6D2C-E048-82E1-FF37BBACC971}"/>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3634413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Heading_text">
    <p:spTree>
      <p:nvGrpSpPr>
        <p:cNvPr id="1" name=""/>
        <p:cNvGrpSpPr/>
        <p:nvPr/>
      </p:nvGrpSpPr>
      <p:grpSpPr>
        <a:xfrm>
          <a:off x="0" y="0"/>
          <a:ext cx="0" cy="0"/>
          <a:chOff x="0" y="0"/>
          <a:chExt cx="0" cy="0"/>
        </a:xfrm>
      </p:grpSpPr>
      <p:pic>
        <p:nvPicPr>
          <p:cNvPr id="15" name="Picture 14" descr="A close up of a logo&#10;&#10;Description automatically generated">
            <a:extLst>
              <a:ext uri="{FF2B5EF4-FFF2-40B4-BE49-F238E27FC236}">
                <a16:creationId xmlns:a16="http://schemas.microsoft.com/office/drawing/2014/main" id="{1A9CFCB1-E789-C84C-8385-B372A8BEAB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6" name="Rectangle 15">
            <a:extLst>
              <a:ext uri="{FF2B5EF4-FFF2-40B4-BE49-F238E27FC236}">
                <a16:creationId xmlns:a16="http://schemas.microsoft.com/office/drawing/2014/main" id="{397491AA-E83D-1245-B6FB-56FB9BD7C696}"/>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close up of a logo&#10;&#10;Description automatically generated">
            <a:extLst>
              <a:ext uri="{FF2B5EF4-FFF2-40B4-BE49-F238E27FC236}">
                <a16:creationId xmlns:a16="http://schemas.microsoft.com/office/drawing/2014/main" id="{E3836B57-C169-554F-A20E-0E9E708AF35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3144837"/>
          </a:xfrm>
          <a:prstGeom prst="rect">
            <a:avLst/>
          </a:prstGeom>
          <a:noFill/>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9" name="Slide Number Placeholder 5">
            <a:extLst>
              <a:ext uri="{FF2B5EF4-FFF2-40B4-BE49-F238E27FC236}">
                <a16:creationId xmlns:a16="http://schemas.microsoft.com/office/drawing/2014/main" id="{8660C20F-8BC2-FE40-9998-623CF7239189}"/>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pic>
        <p:nvPicPr>
          <p:cNvPr id="12" name="Picture 11">
            <a:extLst>
              <a:ext uri="{FF2B5EF4-FFF2-40B4-BE49-F238E27FC236}">
                <a16:creationId xmlns:a16="http://schemas.microsoft.com/office/drawing/2014/main" id="{168CF4A1-78A5-7D48-906D-3421F41A9536}"/>
              </a:ext>
            </a:extLst>
          </p:cNvPr>
          <p:cNvPicPr>
            <a:picLocks noChangeAspect="1"/>
          </p:cNvPicPr>
          <p:nvPr userDrawn="1"/>
        </p:nvPicPr>
        <p:blipFill>
          <a:blip r:embed="rId4"/>
          <a:stretch>
            <a:fillRect/>
          </a:stretch>
        </p:blipFill>
        <p:spPr>
          <a:xfrm>
            <a:off x="9339876" y="646943"/>
            <a:ext cx="2286499" cy="335137"/>
          </a:xfrm>
          <a:prstGeom prst="rect">
            <a:avLst/>
          </a:prstGeom>
        </p:spPr>
      </p:pic>
      <p:sp>
        <p:nvSpPr>
          <p:cNvPr id="10" name="Footer Placeholder 4">
            <a:extLst>
              <a:ext uri="{FF2B5EF4-FFF2-40B4-BE49-F238E27FC236}">
                <a16:creationId xmlns:a16="http://schemas.microsoft.com/office/drawing/2014/main" id="{8FCB216C-43F6-9A4A-95D7-188C4859A8F9}"/>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3560047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15" name="Picture 14" descr="A close up of a logo&#10;&#10;Description automatically generated">
            <a:extLst>
              <a:ext uri="{FF2B5EF4-FFF2-40B4-BE49-F238E27FC236}">
                <a16:creationId xmlns:a16="http://schemas.microsoft.com/office/drawing/2014/main" id="{C20EB13D-A81D-CF4C-B8C9-E7D302D2E6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6" name="Rectangle 15">
            <a:extLst>
              <a:ext uri="{FF2B5EF4-FFF2-40B4-BE49-F238E27FC236}">
                <a16:creationId xmlns:a16="http://schemas.microsoft.com/office/drawing/2014/main" id="{008B7163-FCD5-F549-AFBB-53D2FFBF1423}"/>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close up of a logo&#10;&#10;Description automatically generated">
            <a:extLst>
              <a:ext uri="{FF2B5EF4-FFF2-40B4-BE49-F238E27FC236}">
                <a16:creationId xmlns:a16="http://schemas.microsoft.com/office/drawing/2014/main" id="{CADF6E3B-8192-EF4C-B417-44C953AAC39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9E7DC2E2-5A73-D344-AEA1-712DC45FA9C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1922102"/>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12" name="Text Placeholder 11">
            <a:extLst>
              <a:ext uri="{FF2B5EF4-FFF2-40B4-BE49-F238E27FC236}">
                <a16:creationId xmlns:a16="http://schemas.microsoft.com/office/drawing/2014/main" id="{0D5008D7-02C0-704E-8E99-75E0F82C6F6B}"/>
              </a:ext>
            </a:extLst>
          </p:cNvPr>
          <p:cNvSpPr>
            <a:spLocks noGrp="1"/>
          </p:cNvSpPr>
          <p:nvPr>
            <p:ph type="body" sz="quarter" idx="14" hasCustomPrompt="1"/>
          </p:nvPr>
        </p:nvSpPr>
        <p:spPr>
          <a:xfrm>
            <a:off x="1412297" y="4708604"/>
            <a:ext cx="4641849" cy="1247696"/>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13" name="Text Placeholder 11">
            <a:extLst>
              <a:ext uri="{FF2B5EF4-FFF2-40B4-BE49-F238E27FC236}">
                <a16:creationId xmlns:a16="http://schemas.microsoft.com/office/drawing/2014/main" id="{5976DF19-43B6-F341-B7F2-669A18C2D72C}"/>
              </a:ext>
            </a:extLst>
          </p:cNvPr>
          <p:cNvSpPr>
            <a:spLocks noGrp="1"/>
          </p:cNvSpPr>
          <p:nvPr>
            <p:ph type="body" sz="quarter" idx="15" hasCustomPrompt="1"/>
          </p:nvPr>
        </p:nvSpPr>
        <p:spPr>
          <a:xfrm>
            <a:off x="6439766" y="4708604"/>
            <a:ext cx="4641849" cy="1247696"/>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10" name="Slide Number Placeholder 5">
            <a:extLst>
              <a:ext uri="{FF2B5EF4-FFF2-40B4-BE49-F238E27FC236}">
                <a16:creationId xmlns:a16="http://schemas.microsoft.com/office/drawing/2014/main" id="{5F791F32-B83C-3349-9E90-66DB03F3082C}"/>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9" name="Footer Placeholder 4">
            <a:extLst>
              <a:ext uri="{FF2B5EF4-FFF2-40B4-BE49-F238E27FC236}">
                <a16:creationId xmlns:a16="http://schemas.microsoft.com/office/drawing/2014/main" id="{73C90BE4-E01B-BC4D-B7FE-AB1AED3095C8}"/>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0043243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15" name="Picture 14" descr="A close up of a logo&#10;&#10;Description automatically generated">
            <a:extLst>
              <a:ext uri="{FF2B5EF4-FFF2-40B4-BE49-F238E27FC236}">
                <a16:creationId xmlns:a16="http://schemas.microsoft.com/office/drawing/2014/main" id="{646EE425-1355-824C-B24C-8DAB048716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6" name="Rectangle 15">
            <a:extLst>
              <a:ext uri="{FF2B5EF4-FFF2-40B4-BE49-F238E27FC236}">
                <a16:creationId xmlns:a16="http://schemas.microsoft.com/office/drawing/2014/main" id="{709A37A1-A100-D240-8EBC-3A50802F5EC6}"/>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close up of a logo&#10;&#10;Description automatically generated">
            <a:extLst>
              <a:ext uri="{FF2B5EF4-FFF2-40B4-BE49-F238E27FC236}">
                <a16:creationId xmlns:a16="http://schemas.microsoft.com/office/drawing/2014/main" id="{741DADC3-0EFB-1843-AD3C-91722B060C0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1424205" y="1456670"/>
            <a:ext cx="7678231"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1424131" y="2391497"/>
            <a:ext cx="9669319" cy="1922102"/>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12" name="Text Placeholder 11">
            <a:extLst>
              <a:ext uri="{FF2B5EF4-FFF2-40B4-BE49-F238E27FC236}">
                <a16:creationId xmlns:a16="http://schemas.microsoft.com/office/drawing/2014/main" id="{0D5008D7-02C0-704E-8E99-75E0F82C6F6B}"/>
              </a:ext>
            </a:extLst>
          </p:cNvPr>
          <p:cNvSpPr>
            <a:spLocks noGrp="1"/>
          </p:cNvSpPr>
          <p:nvPr>
            <p:ph type="body" sz="quarter" idx="14" hasCustomPrompt="1"/>
          </p:nvPr>
        </p:nvSpPr>
        <p:spPr>
          <a:xfrm>
            <a:off x="1412297" y="4708604"/>
            <a:ext cx="4641849" cy="1247696"/>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13" name="Text Placeholder 11">
            <a:extLst>
              <a:ext uri="{FF2B5EF4-FFF2-40B4-BE49-F238E27FC236}">
                <a16:creationId xmlns:a16="http://schemas.microsoft.com/office/drawing/2014/main" id="{5976DF19-43B6-F341-B7F2-669A18C2D72C}"/>
              </a:ext>
            </a:extLst>
          </p:cNvPr>
          <p:cNvSpPr>
            <a:spLocks noGrp="1"/>
          </p:cNvSpPr>
          <p:nvPr>
            <p:ph type="body" sz="quarter" idx="15" hasCustomPrompt="1"/>
          </p:nvPr>
        </p:nvSpPr>
        <p:spPr>
          <a:xfrm>
            <a:off x="6439766" y="4708604"/>
            <a:ext cx="4641849" cy="1247696"/>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pic>
        <p:nvPicPr>
          <p:cNvPr id="10" name="Picture 9">
            <a:extLst>
              <a:ext uri="{FF2B5EF4-FFF2-40B4-BE49-F238E27FC236}">
                <a16:creationId xmlns:a16="http://schemas.microsoft.com/office/drawing/2014/main" id="{7DBA6661-585D-7E4D-AE88-763D5A6C329D}"/>
              </a:ext>
            </a:extLst>
          </p:cNvPr>
          <p:cNvPicPr>
            <a:picLocks noChangeAspect="1"/>
          </p:cNvPicPr>
          <p:nvPr userDrawn="1"/>
        </p:nvPicPr>
        <p:blipFill>
          <a:blip r:embed="rId4"/>
          <a:stretch>
            <a:fillRect/>
          </a:stretch>
        </p:blipFill>
        <p:spPr>
          <a:xfrm>
            <a:off x="8865449" y="614849"/>
            <a:ext cx="2638136" cy="323435"/>
          </a:xfrm>
          <a:prstGeom prst="rect">
            <a:avLst/>
          </a:prstGeom>
        </p:spPr>
      </p:pic>
      <p:sp>
        <p:nvSpPr>
          <p:cNvPr id="11" name="Slide Number Placeholder 5">
            <a:extLst>
              <a:ext uri="{FF2B5EF4-FFF2-40B4-BE49-F238E27FC236}">
                <a16:creationId xmlns:a16="http://schemas.microsoft.com/office/drawing/2014/main" id="{BA0F83F2-5B85-C747-B25F-E9591C4E1A98}"/>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9" name="Footer Placeholder 4">
            <a:extLst>
              <a:ext uri="{FF2B5EF4-FFF2-40B4-BE49-F238E27FC236}">
                <a16:creationId xmlns:a16="http://schemas.microsoft.com/office/drawing/2014/main" id="{98052958-8BA1-E947-97F3-82EDD3E984D9}"/>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291861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olumn_image_text">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3B1394B3-D825-FA47-9C6A-1C953BCBA0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450"/>
            <a:ext cx="12192000" cy="690245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9E7DC2E2-5A73-D344-AEA1-712DC45FA9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4559300" y="1456670"/>
            <a:ext cx="6534150" cy="692727"/>
          </a:xfrm>
          <a:prstGeom prst="rect">
            <a:avLst/>
          </a:prstGeom>
          <a:noFill/>
        </p:spPr>
        <p:txBody>
          <a:bodyPr anchor="t"/>
          <a:lstStyle>
            <a:lvl1pPr marL="0" indent="0" algn="l">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20" name="Text Placeholder 11">
            <a:extLst>
              <a:ext uri="{FF2B5EF4-FFF2-40B4-BE49-F238E27FC236}">
                <a16:creationId xmlns:a16="http://schemas.microsoft.com/office/drawing/2014/main" id="{F9200233-77F3-714D-BCEA-6F8CC0D9D56A}"/>
              </a:ext>
            </a:extLst>
          </p:cNvPr>
          <p:cNvSpPr>
            <a:spLocks noGrp="1"/>
          </p:cNvSpPr>
          <p:nvPr>
            <p:ph type="body" sz="quarter" idx="13" hasCustomPrompt="1"/>
          </p:nvPr>
        </p:nvSpPr>
        <p:spPr>
          <a:xfrm>
            <a:off x="4559300" y="2391496"/>
            <a:ext cx="6534150" cy="3682665"/>
          </a:xfrm>
          <a:prstGeom prst="rect">
            <a:avLst/>
          </a:prstGeom>
        </p:spPr>
        <p:txBody>
          <a:bodyPr/>
          <a:lstStyle>
            <a:lvl1pPr marL="0" indent="0">
              <a:lnSpc>
                <a:spcPct val="100000"/>
              </a:lnSpc>
              <a:buNone/>
              <a:defRPr sz="1800">
                <a:solidFill>
                  <a:srgbClr val="323232"/>
                </a:solidFill>
                <a:latin typeface="Helvetica" panose="020B0500000000000000"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endParaRPr lang="en-US"/>
          </a:p>
        </p:txBody>
      </p:sp>
      <p:sp>
        <p:nvSpPr>
          <p:cNvPr id="9" name="Slide Number Placeholder 5">
            <a:extLst>
              <a:ext uri="{FF2B5EF4-FFF2-40B4-BE49-F238E27FC236}">
                <a16:creationId xmlns:a16="http://schemas.microsoft.com/office/drawing/2014/main" id="{F8A717AA-CB97-6C4F-BB4F-0E7A06A1CAD3}"/>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2" name="Footer Placeholder 4">
            <a:extLst>
              <a:ext uri="{FF2B5EF4-FFF2-40B4-BE49-F238E27FC236}">
                <a16:creationId xmlns:a16="http://schemas.microsoft.com/office/drawing/2014/main" id="{ECC734D1-8743-9D4F-9713-577B6CA60859}"/>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3427508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C0234610-F8AE-DD42-BDA9-417D5A8B6C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96"/>
            <a:ext cx="12192000" cy="6851904"/>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692150" y="584200"/>
            <a:ext cx="5111750" cy="1422400"/>
          </a:xfrm>
          <a:prstGeom prst="rect">
            <a:avLst/>
          </a:prstGeom>
          <a:noFill/>
        </p:spPr>
        <p:txBody>
          <a:bodyPr anchor="t"/>
          <a:lstStyle>
            <a:lvl1pPr marL="0" indent="0" algn="l">
              <a:lnSpc>
                <a:spcPct val="100000"/>
              </a:lnSpc>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pic>
        <p:nvPicPr>
          <p:cNvPr id="12" name="Picture 11" descr="A picture containing drawing&#10;&#10;Description automatically generated">
            <a:extLst>
              <a:ext uri="{FF2B5EF4-FFF2-40B4-BE49-F238E27FC236}">
                <a16:creationId xmlns:a16="http://schemas.microsoft.com/office/drawing/2014/main" id="{7DB32B17-270D-9943-AF0F-C36E0BFC3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0900" y="584200"/>
            <a:ext cx="1758950" cy="414847"/>
          </a:xfrm>
          <a:prstGeom prst="rect">
            <a:avLst/>
          </a:prstGeom>
        </p:spPr>
      </p:pic>
      <p:sp>
        <p:nvSpPr>
          <p:cNvPr id="9" name="Slide Number Placeholder 5">
            <a:extLst>
              <a:ext uri="{FF2B5EF4-FFF2-40B4-BE49-F238E27FC236}">
                <a16:creationId xmlns:a16="http://schemas.microsoft.com/office/drawing/2014/main" id="{DCE6F75E-2D75-A245-996F-7583D1BB1B38}"/>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7" name="Footer Placeholder 4">
            <a:extLst>
              <a:ext uri="{FF2B5EF4-FFF2-40B4-BE49-F238E27FC236}">
                <a16:creationId xmlns:a16="http://schemas.microsoft.com/office/drawing/2014/main" id="{7E129F4D-D504-3241-9AFB-E4C7E0C81717}"/>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2492002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C0234610-F8AE-DD42-BDA9-417D5A8B6C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96"/>
            <a:ext cx="12192000" cy="6851904"/>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692150" y="584200"/>
            <a:ext cx="5111750" cy="1422400"/>
          </a:xfrm>
          <a:prstGeom prst="rect">
            <a:avLst/>
          </a:prstGeom>
          <a:noFill/>
        </p:spPr>
        <p:txBody>
          <a:bodyPr anchor="t"/>
          <a:lstStyle>
            <a:lvl1pPr marL="0" indent="0" algn="l">
              <a:lnSpc>
                <a:spcPct val="100000"/>
              </a:lnSpc>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sp>
        <p:nvSpPr>
          <p:cNvPr id="9" name="Slide Number Placeholder 5">
            <a:extLst>
              <a:ext uri="{FF2B5EF4-FFF2-40B4-BE49-F238E27FC236}">
                <a16:creationId xmlns:a16="http://schemas.microsoft.com/office/drawing/2014/main" id="{DCE6F75E-2D75-A245-996F-7583D1BB1B38}"/>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pic>
        <p:nvPicPr>
          <p:cNvPr id="7" name="Picture 6">
            <a:extLst>
              <a:ext uri="{FF2B5EF4-FFF2-40B4-BE49-F238E27FC236}">
                <a16:creationId xmlns:a16="http://schemas.microsoft.com/office/drawing/2014/main" id="{B1DCAB9C-07A4-A945-BEEC-C864856683D3}"/>
              </a:ext>
            </a:extLst>
          </p:cNvPr>
          <p:cNvPicPr>
            <a:picLocks noChangeAspect="1"/>
          </p:cNvPicPr>
          <p:nvPr userDrawn="1"/>
        </p:nvPicPr>
        <p:blipFill>
          <a:blip r:embed="rId3"/>
          <a:stretch>
            <a:fillRect/>
          </a:stretch>
        </p:blipFill>
        <p:spPr>
          <a:xfrm>
            <a:off x="9198119" y="634310"/>
            <a:ext cx="2301731" cy="314625"/>
          </a:xfrm>
          <a:prstGeom prst="rect">
            <a:avLst/>
          </a:prstGeom>
        </p:spPr>
      </p:pic>
      <p:sp>
        <p:nvSpPr>
          <p:cNvPr id="8" name="Footer Placeholder 4">
            <a:extLst>
              <a:ext uri="{FF2B5EF4-FFF2-40B4-BE49-F238E27FC236}">
                <a16:creationId xmlns:a16="http://schemas.microsoft.com/office/drawing/2014/main" id="{85AD3D43-B849-4640-B177-B73E624715B6}"/>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89153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C0234610-F8AE-DD42-BDA9-417D5A8B6C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692150" y="584200"/>
            <a:ext cx="5111750" cy="1422400"/>
          </a:xfrm>
          <a:prstGeom prst="rect">
            <a:avLst/>
          </a:prstGeom>
          <a:noFill/>
        </p:spPr>
        <p:txBody>
          <a:bodyPr anchor="t"/>
          <a:lstStyle>
            <a:lvl1pPr marL="0" indent="0" algn="l">
              <a:lnSpc>
                <a:spcPct val="100000"/>
              </a:lnSpc>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pic>
        <p:nvPicPr>
          <p:cNvPr id="11" name="Picture 10">
            <a:extLst>
              <a:ext uri="{FF2B5EF4-FFF2-40B4-BE49-F238E27FC236}">
                <a16:creationId xmlns:a16="http://schemas.microsoft.com/office/drawing/2014/main" id="{D3009732-4B98-A049-B437-0B91010BA54E}"/>
              </a:ext>
            </a:extLst>
          </p:cNvPr>
          <p:cNvPicPr>
            <a:picLocks noChangeAspect="1"/>
          </p:cNvPicPr>
          <p:nvPr userDrawn="1"/>
        </p:nvPicPr>
        <p:blipFill>
          <a:blip r:embed="rId3"/>
          <a:stretch>
            <a:fillRect/>
          </a:stretch>
        </p:blipFill>
        <p:spPr>
          <a:xfrm>
            <a:off x="9198119" y="634310"/>
            <a:ext cx="2301731" cy="314625"/>
          </a:xfrm>
          <a:prstGeom prst="rect">
            <a:avLst/>
          </a:prstGeom>
        </p:spPr>
      </p:pic>
      <p:sp>
        <p:nvSpPr>
          <p:cNvPr id="9" name="Slide Number Placeholder 5">
            <a:extLst>
              <a:ext uri="{FF2B5EF4-FFF2-40B4-BE49-F238E27FC236}">
                <a16:creationId xmlns:a16="http://schemas.microsoft.com/office/drawing/2014/main" id="{A11F2FB5-C5EF-EC46-8DBD-00C459AECDC0}"/>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3" name="Rectangle 12">
            <a:extLst>
              <a:ext uri="{FF2B5EF4-FFF2-40B4-BE49-F238E27FC236}">
                <a16:creationId xmlns:a16="http://schemas.microsoft.com/office/drawing/2014/main" id="{E42ECB4E-5599-EF4D-BFF1-65E05578CB13}"/>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Description automatically generated">
            <a:extLst>
              <a:ext uri="{FF2B5EF4-FFF2-40B4-BE49-F238E27FC236}">
                <a16:creationId xmlns:a16="http://schemas.microsoft.com/office/drawing/2014/main" id="{4FBFE2FC-11B3-9B41-A3A1-847EC351218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2" name="Footer Placeholder 4">
            <a:extLst>
              <a:ext uri="{FF2B5EF4-FFF2-40B4-BE49-F238E27FC236}">
                <a16:creationId xmlns:a16="http://schemas.microsoft.com/office/drawing/2014/main" id="{8F6E6844-E921-1440-A70A-426A2DBEF5A5}"/>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27977030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C0234610-F8AE-DD42-BDA9-417D5A8B6C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68"/>
            <a:ext cx="12192000" cy="6851904"/>
          </a:xfrm>
          <a:prstGeom prst="rect">
            <a:avLst/>
          </a:prstGeom>
        </p:spPr>
      </p:pic>
      <p:sp>
        <p:nvSpPr>
          <p:cNvPr id="14" name="Text Placeholder 7">
            <a:extLst>
              <a:ext uri="{FF2B5EF4-FFF2-40B4-BE49-F238E27FC236}">
                <a16:creationId xmlns:a16="http://schemas.microsoft.com/office/drawing/2014/main" id="{052A3287-0D3B-4147-AAF3-365172361E78}"/>
              </a:ext>
            </a:extLst>
          </p:cNvPr>
          <p:cNvSpPr>
            <a:spLocks noGrp="1"/>
          </p:cNvSpPr>
          <p:nvPr>
            <p:ph type="body" sz="quarter" idx="12" hasCustomPrompt="1"/>
          </p:nvPr>
        </p:nvSpPr>
        <p:spPr>
          <a:xfrm>
            <a:off x="692150" y="584200"/>
            <a:ext cx="5111750" cy="1422400"/>
          </a:xfrm>
          <a:prstGeom prst="rect">
            <a:avLst/>
          </a:prstGeom>
          <a:noFill/>
        </p:spPr>
        <p:txBody>
          <a:bodyPr anchor="t"/>
          <a:lstStyle>
            <a:lvl1pPr marL="0" indent="0" algn="l">
              <a:lnSpc>
                <a:spcPct val="100000"/>
              </a:lnSpc>
              <a:buFont typeface="+mj-lt"/>
              <a:buNone/>
              <a:defRPr sz="3000" b="0" i="0">
                <a:solidFill>
                  <a:srgbClr val="323232"/>
                </a:solidFill>
                <a:latin typeface="Helvetica Neue Thin" panose="020B0403020202020204" pitchFamily="34" charset="0"/>
                <a:ea typeface="Helvetica Neue Thin" panose="020B0403020202020204" pitchFamily="34" charset="0"/>
              </a:defRPr>
            </a:lvl1pPr>
          </a:lstStyle>
          <a:p>
            <a:pPr lvl="0"/>
            <a:r>
              <a:rPr lang="en-GB"/>
              <a:t>HEADER</a:t>
            </a:r>
            <a:endParaRPr lang="en-US"/>
          </a:p>
        </p:txBody>
      </p:sp>
      <p:pic>
        <p:nvPicPr>
          <p:cNvPr id="11" name="Picture 10">
            <a:extLst>
              <a:ext uri="{FF2B5EF4-FFF2-40B4-BE49-F238E27FC236}">
                <a16:creationId xmlns:a16="http://schemas.microsoft.com/office/drawing/2014/main" id="{D3009732-4B98-A049-B437-0B91010BA54E}"/>
              </a:ext>
            </a:extLst>
          </p:cNvPr>
          <p:cNvPicPr>
            <a:picLocks noChangeAspect="1"/>
          </p:cNvPicPr>
          <p:nvPr userDrawn="1"/>
        </p:nvPicPr>
        <p:blipFill>
          <a:blip r:embed="rId3"/>
          <a:stretch>
            <a:fillRect/>
          </a:stretch>
        </p:blipFill>
        <p:spPr>
          <a:xfrm>
            <a:off x="9198119" y="634310"/>
            <a:ext cx="2301731" cy="314625"/>
          </a:xfrm>
          <a:prstGeom prst="rect">
            <a:avLst/>
          </a:prstGeom>
        </p:spPr>
      </p:pic>
      <p:sp>
        <p:nvSpPr>
          <p:cNvPr id="9" name="Slide Number Placeholder 5">
            <a:extLst>
              <a:ext uri="{FF2B5EF4-FFF2-40B4-BE49-F238E27FC236}">
                <a16:creationId xmlns:a16="http://schemas.microsoft.com/office/drawing/2014/main" id="{A11F2FB5-C5EF-EC46-8DBD-00C459AECDC0}"/>
              </a:ext>
            </a:extLst>
          </p:cNvPr>
          <p:cNvSpPr>
            <a:spLocks noGrp="1"/>
          </p:cNvSpPr>
          <p:nvPr>
            <p:ph type="sldNum" sz="quarter" idx="4"/>
          </p:nvPr>
        </p:nvSpPr>
        <p:spPr>
          <a:xfrm>
            <a:off x="11093450" y="6384162"/>
            <a:ext cx="571500" cy="38456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anose="020B0500000000000000" pitchFamily="34" charset="0"/>
              </a:defRPr>
            </a:lvl1pPr>
          </a:lstStyle>
          <a:p>
            <a:fld id="{43EEDC6F-297F-D54C-8854-9F726A2C8E27}" type="slidenum">
              <a:rPr lang="en-US" smtClean="0"/>
              <a:pPr/>
              <a:t>‹#›</a:t>
            </a:fld>
            <a:endParaRPr lang="en-US"/>
          </a:p>
        </p:txBody>
      </p:sp>
      <p:sp>
        <p:nvSpPr>
          <p:cNvPr id="13" name="Rectangle 12">
            <a:extLst>
              <a:ext uri="{FF2B5EF4-FFF2-40B4-BE49-F238E27FC236}">
                <a16:creationId xmlns:a16="http://schemas.microsoft.com/office/drawing/2014/main" id="{E42ECB4E-5599-EF4D-BFF1-65E05578CB13}"/>
              </a:ext>
            </a:extLst>
          </p:cNvPr>
          <p:cNvSpPr/>
          <p:nvPr userDrawn="1"/>
        </p:nvSpPr>
        <p:spPr>
          <a:xfrm>
            <a:off x="11966028" y="3157363"/>
            <a:ext cx="225972" cy="543275"/>
          </a:xfrm>
          <a:prstGeom prst="rect">
            <a:avLst/>
          </a:prstGeom>
          <a:solidFill>
            <a:srgbClr val="4484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Description automatically generated">
            <a:extLst>
              <a:ext uri="{FF2B5EF4-FFF2-40B4-BE49-F238E27FC236}">
                <a16:creationId xmlns:a16="http://schemas.microsoft.com/office/drawing/2014/main" id="{4FBFE2FC-11B3-9B41-A3A1-847EC351218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5313"/>
          <a:stretch/>
        </p:blipFill>
        <p:spPr>
          <a:xfrm>
            <a:off x="0" y="-44450"/>
            <a:ext cx="571500" cy="6902450"/>
          </a:xfrm>
          <a:prstGeom prst="rect">
            <a:avLst/>
          </a:prstGeom>
        </p:spPr>
      </p:pic>
      <p:sp>
        <p:nvSpPr>
          <p:cNvPr id="12" name="Footer Placeholder 4">
            <a:extLst>
              <a:ext uri="{FF2B5EF4-FFF2-40B4-BE49-F238E27FC236}">
                <a16:creationId xmlns:a16="http://schemas.microsoft.com/office/drawing/2014/main" id="{2D555BF7-A13F-A440-8296-180FC0398250}"/>
              </a:ext>
            </a:extLst>
          </p:cNvPr>
          <p:cNvSpPr>
            <a:spLocks noGrp="1"/>
          </p:cNvSpPr>
          <p:nvPr>
            <p:ph type="ftr" sz="quarter" idx="3"/>
          </p:nvPr>
        </p:nvSpPr>
        <p:spPr>
          <a:xfrm>
            <a:off x="6978650" y="6384162"/>
            <a:ext cx="4114800" cy="384562"/>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r>
              <a:rPr lang="en-US" b="0" dirty="0">
                <a:latin typeface="Helvetica Neue Thin" panose="020B0403020202020204" pitchFamily="34" charset="0"/>
                <a:ea typeface="Helvetica Neue Thin" panose="020B0403020202020204" pitchFamily="34" charset="0"/>
              </a:rPr>
              <a:t>Epsidon Technology Holdings </a:t>
            </a:r>
            <a:r>
              <a:rPr lang="en-US" dirty="0">
                <a:latin typeface="Helvetica" panose="020B0500000000000000" pitchFamily="34" charset="0"/>
              </a:rPr>
              <a:t>2021</a:t>
            </a:r>
          </a:p>
        </p:txBody>
      </p:sp>
    </p:spTree>
    <p:extLst>
      <p:ext uri="{BB962C8B-B14F-4D97-AF65-F5344CB8AC3E}">
        <p14:creationId xmlns:p14="http://schemas.microsoft.com/office/powerpoint/2010/main" val="110685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alphaModFix amt="30000"/>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8217768"/>
      </p:ext>
    </p:extLst>
  </p:cSld>
  <p:clrMap bg1="lt1" tx1="dk1" bg2="lt2" tx2="dk2" accent1="accent1" accent2="accent2" accent3="accent3" accent4="accent4" accent5="accent5" accent6="accent6" hlink="hlink" folHlink="folHlink"/>
  <p:sldLayoutIdLst>
    <p:sldLayoutId id="2147483661" r:id="rId1"/>
    <p:sldLayoutId id="2147483714" r:id="rId2"/>
    <p:sldLayoutId id="2147483662" r:id="rId3"/>
    <p:sldLayoutId id="2147483663" r:id="rId4"/>
    <p:sldLayoutId id="2147483670" r:id="rId5"/>
    <p:sldLayoutId id="2147483674" r:id="rId6"/>
    <p:sldLayoutId id="2147483686" r:id="rId7"/>
    <p:sldLayoutId id="2147483688" r:id="rId8"/>
    <p:sldLayoutId id="2147483669" r:id="rId9"/>
    <p:sldLayoutId id="2147483675" r:id="rId10"/>
    <p:sldLayoutId id="2147483685" r:id="rId11"/>
    <p:sldLayoutId id="2147483677" r:id="rId12"/>
    <p:sldLayoutId id="2147483680" r:id="rId13"/>
    <p:sldLayoutId id="2147483665" r:id="rId14"/>
    <p:sldLayoutId id="2147483673" r:id="rId15"/>
    <p:sldLayoutId id="2147483678" r:id="rId16"/>
    <p:sldLayoutId id="2147483681" r:id="rId17"/>
    <p:sldLayoutId id="2147483682" r:id="rId18"/>
    <p:sldLayoutId id="2147483684" r:id="rId19"/>
    <p:sldLayoutId id="2147483667" r:id="rId20"/>
    <p:sldLayoutId id="2147483679" r:id="rId21"/>
    <p:sldLayoutId id="2147483668" r:id="rId22"/>
    <p:sldLayoutId id="2147483666" r:id="rId23"/>
    <p:sldLayoutId id="2147483687" r:id="rId24"/>
    <p:sldLayoutId id="2147483672" r:id="rId25"/>
    <p:sldLayoutId id="2147483683" r:id="rId2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17D52-91BA-6C43-864A-3E0FA4424D36}"/>
              </a:ext>
            </a:extLst>
          </p:cNvPr>
          <p:cNvSpPr txBox="1"/>
          <p:nvPr/>
        </p:nvSpPr>
        <p:spPr>
          <a:xfrm>
            <a:off x="6096000" y="3233850"/>
            <a:ext cx="6198647" cy="769441"/>
          </a:xfrm>
          <a:prstGeom prst="rect">
            <a:avLst/>
          </a:prstGeom>
          <a:noFill/>
        </p:spPr>
        <p:txBody>
          <a:bodyPr wrap="square" rtlCol="0">
            <a:spAutoFit/>
          </a:bodyPr>
          <a:lstStyle/>
          <a:p>
            <a:pPr algn="l"/>
            <a:r>
              <a:rPr lang="en-US" sz="4400" spc="150" dirty="0">
                <a:solidFill>
                  <a:schemeClr val="bg1"/>
                </a:solidFill>
                <a:latin typeface="Helvetica Neue Thin" panose="020B0403020202020204" pitchFamily="34" charset="0"/>
                <a:ea typeface="Helvetica Neue Thin" panose="020B0403020202020204" pitchFamily="34" charset="0"/>
              </a:rPr>
              <a:t>Leave Types &amp; Policy</a:t>
            </a:r>
            <a:endParaRPr lang="en-US" sz="4400" dirty="0">
              <a:solidFill>
                <a:schemeClr val="bg1"/>
              </a:solidFill>
              <a:latin typeface="Helvetica Neue Thin" panose="020B0403020202020204" pitchFamily="34" charset="0"/>
              <a:ea typeface="Helvetica Neue Thin" panose="020B0403020202020204" pitchFamily="34" charset="0"/>
            </a:endParaRPr>
          </a:p>
        </p:txBody>
      </p:sp>
    </p:spTree>
    <p:extLst>
      <p:ext uri="{BB962C8B-B14F-4D97-AF65-F5344CB8AC3E}">
        <p14:creationId xmlns:p14="http://schemas.microsoft.com/office/powerpoint/2010/main" val="374972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276FF5-2140-806D-19C5-064CDA81E040}"/>
              </a:ext>
            </a:extLst>
          </p:cNvPr>
          <p:cNvSpPr>
            <a:spLocks noGrp="1"/>
          </p:cNvSpPr>
          <p:nvPr>
            <p:ph type="sldNum" sz="quarter" idx="4"/>
          </p:nvPr>
        </p:nvSpPr>
        <p:spPr/>
        <p:txBody>
          <a:bodyPr/>
          <a:lstStyle/>
          <a:p>
            <a:fld id="{43EEDC6F-297F-D54C-8854-9F726A2C8E27}" type="slidenum">
              <a:rPr lang="en-US" smtClean="0"/>
              <a:pPr/>
              <a:t>2</a:t>
            </a:fld>
            <a:endParaRPr lang="en-US"/>
          </a:p>
        </p:txBody>
      </p:sp>
      <p:sp>
        <p:nvSpPr>
          <p:cNvPr id="5" name="Text Placeholder 4">
            <a:extLst>
              <a:ext uri="{FF2B5EF4-FFF2-40B4-BE49-F238E27FC236}">
                <a16:creationId xmlns:a16="http://schemas.microsoft.com/office/drawing/2014/main" id="{71BC25F5-10EF-3A3D-F067-AF0D94EC3F49}"/>
              </a:ext>
            </a:extLst>
          </p:cNvPr>
          <p:cNvSpPr>
            <a:spLocks noGrp="1"/>
          </p:cNvSpPr>
          <p:nvPr>
            <p:ph type="body" sz="quarter" idx="12"/>
          </p:nvPr>
        </p:nvSpPr>
        <p:spPr/>
        <p:txBody>
          <a:bodyPr/>
          <a:lstStyle/>
          <a:p>
            <a:r>
              <a:rPr lang="en-US" dirty="0"/>
              <a:t>LEAVE TYPE</a:t>
            </a:r>
            <a:endParaRPr lang="en-ZA" dirty="0"/>
          </a:p>
        </p:txBody>
      </p:sp>
      <p:sp>
        <p:nvSpPr>
          <p:cNvPr id="7" name="TextBox 6">
            <a:extLst>
              <a:ext uri="{FF2B5EF4-FFF2-40B4-BE49-F238E27FC236}">
                <a16:creationId xmlns:a16="http://schemas.microsoft.com/office/drawing/2014/main" id="{010CCF91-FC83-BACE-CD57-F35F55E43ACB}"/>
              </a:ext>
            </a:extLst>
          </p:cNvPr>
          <p:cNvSpPr txBox="1"/>
          <p:nvPr/>
        </p:nvSpPr>
        <p:spPr>
          <a:xfrm>
            <a:off x="5529714" y="1295289"/>
            <a:ext cx="6621190" cy="2303195"/>
          </a:xfrm>
          <a:prstGeom prst="rect">
            <a:avLst/>
          </a:prstGeom>
          <a:noFill/>
        </p:spPr>
        <p:txBody>
          <a:bodyPr wrap="square">
            <a:spAutoFit/>
          </a:bodyPr>
          <a:lstStyle/>
          <a:p>
            <a:pPr marL="457200" indent="-457200" algn="just">
              <a:lnSpc>
                <a:spcPct val="150000"/>
              </a:lnSpc>
              <a:buFont typeface="+mj-lt"/>
              <a:buAutoNum type="arabicPeriod"/>
            </a:pPr>
            <a:r>
              <a:rPr lang="en-US" sz="1600" dirty="0">
                <a:latin typeface="Helvetica Neue Thin" panose="020B0403020202020204"/>
              </a:rPr>
              <a:t>Annual Leave</a:t>
            </a:r>
          </a:p>
          <a:p>
            <a:pPr marL="800100" lvl="1" indent="-342900" algn="just">
              <a:lnSpc>
                <a:spcPct val="150000"/>
              </a:lnSpc>
              <a:buFontTx/>
              <a:buChar char="-"/>
            </a:pPr>
            <a:r>
              <a:rPr lang="en-US" sz="1600" dirty="0">
                <a:latin typeface="Helvetica Neue Thin" panose="020B0403020202020204"/>
              </a:rPr>
              <a:t>Benefits of annual leave</a:t>
            </a:r>
          </a:p>
          <a:p>
            <a:pPr marL="800100" lvl="1" indent="-342900" algn="just">
              <a:lnSpc>
                <a:spcPct val="150000"/>
              </a:lnSpc>
              <a:buFontTx/>
              <a:buChar char="-"/>
            </a:pPr>
            <a:r>
              <a:rPr lang="en-US" sz="1600" dirty="0">
                <a:latin typeface="Helvetica Neue Thin" panose="020B0403020202020204"/>
              </a:rPr>
              <a:t>Burnout </a:t>
            </a:r>
          </a:p>
          <a:p>
            <a:pPr marL="800100" lvl="1" indent="-342900" algn="just">
              <a:lnSpc>
                <a:spcPct val="150000"/>
              </a:lnSpc>
              <a:buFontTx/>
              <a:buChar char="-"/>
            </a:pPr>
            <a:r>
              <a:rPr lang="en-US" sz="1600" dirty="0">
                <a:latin typeface="Helvetica Neue Thin" panose="020B0403020202020204"/>
              </a:rPr>
              <a:t>Identify Burnout</a:t>
            </a:r>
          </a:p>
          <a:p>
            <a:pPr marL="800100" lvl="1" indent="-342900" algn="just">
              <a:lnSpc>
                <a:spcPct val="150000"/>
              </a:lnSpc>
              <a:buFontTx/>
              <a:buChar char="-"/>
            </a:pPr>
            <a:r>
              <a:rPr lang="en-ZA" sz="1600" dirty="0">
                <a:latin typeface="Helvetica Neue Thin" panose="020B0403020202020204"/>
              </a:rPr>
              <a:t>Excess Leave </a:t>
            </a:r>
          </a:p>
          <a:p>
            <a:pPr marL="800100" lvl="1" indent="-342900" algn="just">
              <a:lnSpc>
                <a:spcPct val="150000"/>
              </a:lnSpc>
              <a:buFontTx/>
              <a:buChar char="-"/>
            </a:pPr>
            <a:r>
              <a:rPr lang="en-ZA" sz="1600" dirty="0">
                <a:latin typeface="Helvetica Neue Thin" panose="020B0403020202020204"/>
              </a:rPr>
              <a:t>Lost Leave</a:t>
            </a:r>
          </a:p>
        </p:txBody>
      </p:sp>
      <p:sp>
        <p:nvSpPr>
          <p:cNvPr id="6" name="TextBox 5">
            <a:extLst>
              <a:ext uri="{FF2B5EF4-FFF2-40B4-BE49-F238E27FC236}">
                <a16:creationId xmlns:a16="http://schemas.microsoft.com/office/drawing/2014/main" id="{53F9CB72-E2BB-C097-45E1-85123F998BE9}"/>
              </a:ext>
            </a:extLst>
          </p:cNvPr>
          <p:cNvSpPr txBox="1"/>
          <p:nvPr/>
        </p:nvSpPr>
        <p:spPr>
          <a:xfrm>
            <a:off x="5570810" y="3711636"/>
            <a:ext cx="6621190" cy="2672526"/>
          </a:xfrm>
          <a:prstGeom prst="rect">
            <a:avLst/>
          </a:prstGeom>
          <a:noFill/>
        </p:spPr>
        <p:txBody>
          <a:bodyPr wrap="square">
            <a:spAutoFit/>
          </a:bodyPr>
          <a:lstStyle/>
          <a:p>
            <a:pPr algn="just">
              <a:lnSpc>
                <a:spcPct val="150000"/>
              </a:lnSpc>
            </a:pPr>
            <a:r>
              <a:rPr lang="en-US" sz="1600" dirty="0">
                <a:latin typeface="Helvetica Neue Thin" panose="020B0403020202020204"/>
              </a:rPr>
              <a:t>2.    Sick Leave </a:t>
            </a:r>
          </a:p>
          <a:p>
            <a:pPr algn="just">
              <a:lnSpc>
                <a:spcPct val="150000"/>
              </a:lnSpc>
            </a:pPr>
            <a:r>
              <a:rPr lang="en-US" sz="1600" dirty="0">
                <a:latin typeface="Helvetica Neue Thin" panose="020B0403020202020204"/>
              </a:rPr>
              <a:t>3.    Family Responsibility Leave</a:t>
            </a:r>
          </a:p>
          <a:p>
            <a:pPr algn="just">
              <a:lnSpc>
                <a:spcPct val="150000"/>
              </a:lnSpc>
            </a:pPr>
            <a:r>
              <a:rPr lang="en-US" sz="1600" dirty="0">
                <a:latin typeface="Helvetica Neue Thin" panose="020B0403020202020204"/>
              </a:rPr>
              <a:t>4.    Study Leave</a:t>
            </a:r>
          </a:p>
          <a:p>
            <a:pPr algn="just">
              <a:lnSpc>
                <a:spcPct val="150000"/>
              </a:lnSpc>
            </a:pPr>
            <a:r>
              <a:rPr lang="en-US" sz="1600" dirty="0">
                <a:latin typeface="Helvetica Neue Thin" panose="020B0403020202020204"/>
              </a:rPr>
              <a:t>5.    Maternity Leave </a:t>
            </a:r>
          </a:p>
          <a:p>
            <a:pPr algn="just">
              <a:lnSpc>
                <a:spcPct val="150000"/>
              </a:lnSpc>
            </a:pPr>
            <a:r>
              <a:rPr lang="en-US" sz="1600" dirty="0">
                <a:latin typeface="Helvetica Neue Thin" panose="020B0403020202020204"/>
              </a:rPr>
              <a:t>6.    Paternity Leave</a:t>
            </a:r>
          </a:p>
          <a:p>
            <a:pPr algn="just">
              <a:lnSpc>
                <a:spcPct val="150000"/>
              </a:lnSpc>
            </a:pPr>
            <a:r>
              <a:rPr lang="en-US" sz="1600" dirty="0">
                <a:latin typeface="Helvetica Neue Thin" panose="020B0403020202020204"/>
              </a:rPr>
              <a:t>7.    Special Leave </a:t>
            </a:r>
          </a:p>
          <a:p>
            <a:pPr algn="just">
              <a:lnSpc>
                <a:spcPct val="150000"/>
              </a:lnSpc>
            </a:pPr>
            <a:r>
              <a:rPr lang="en-US" sz="1600" dirty="0">
                <a:latin typeface="Helvetica Neue Thin" panose="020B0403020202020204"/>
              </a:rPr>
              <a:t>8.    Unpaid Leave</a:t>
            </a:r>
            <a:endParaRPr lang="en-ZA" sz="1600" dirty="0">
              <a:latin typeface="Helvetica Neue Thin" panose="020B0403020202020204"/>
            </a:endParaRPr>
          </a:p>
        </p:txBody>
      </p:sp>
    </p:spTree>
    <p:extLst>
      <p:ext uri="{BB962C8B-B14F-4D97-AF65-F5344CB8AC3E}">
        <p14:creationId xmlns:p14="http://schemas.microsoft.com/office/powerpoint/2010/main" val="4177583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276FF5-2140-806D-19C5-064CDA81E040}"/>
              </a:ext>
            </a:extLst>
          </p:cNvPr>
          <p:cNvSpPr>
            <a:spLocks noGrp="1"/>
          </p:cNvSpPr>
          <p:nvPr>
            <p:ph type="sldNum" sz="quarter" idx="4"/>
          </p:nvPr>
        </p:nvSpPr>
        <p:spPr/>
        <p:txBody>
          <a:bodyPr/>
          <a:lstStyle/>
          <a:p>
            <a:fld id="{43EEDC6F-297F-D54C-8854-9F726A2C8E27}" type="slidenum">
              <a:rPr lang="en-US" smtClean="0"/>
              <a:pPr/>
              <a:t>3</a:t>
            </a:fld>
            <a:endParaRPr lang="en-US"/>
          </a:p>
        </p:txBody>
      </p:sp>
      <p:sp>
        <p:nvSpPr>
          <p:cNvPr id="5" name="Text Placeholder 4">
            <a:extLst>
              <a:ext uri="{FF2B5EF4-FFF2-40B4-BE49-F238E27FC236}">
                <a16:creationId xmlns:a16="http://schemas.microsoft.com/office/drawing/2014/main" id="{71BC25F5-10EF-3A3D-F067-AF0D94EC3F49}"/>
              </a:ext>
            </a:extLst>
          </p:cNvPr>
          <p:cNvSpPr>
            <a:spLocks noGrp="1"/>
          </p:cNvSpPr>
          <p:nvPr>
            <p:ph type="body" sz="quarter" idx="12"/>
          </p:nvPr>
        </p:nvSpPr>
        <p:spPr/>
        <p:txBody>
          <a:bodyPr/>
          <a:lstStyle/>
          <a:p>
            <a:r>
              <a:rPr lang="en-US" dirty="0"/>
              <a:t>ANNUAL LEAVE</a:t>
            </a:r>
            <a:endParaRPr lang="en-ZA" dirty="0"/>
          </a:p>
        </p:txBody>
      </p:sp>
      <p:sp>
        <p:nvSpPr>
          <p:cNvPr id="7" name="TextBox 6">
            <a:extLst>
              <a:ext uri="{FF2B5EF4-FFF2-40B4-BE49-F238E27FC236}">
                <a16:creationId xmlns:a16="http://schemas.microsoft.com/office/drawing/2014/main" id="{010CCF91-FC83-BACE-CD57-F35F55E43ACB}"/>
              </a:ext>
            </a:extLst>
          </p:cNvPr>
          <p:cNvSpPr txBox="1"/>
          <p:nvPr/>
        </p:nvSpPr>
        <p:spPr>
          <a:xfrm>
            <a:off x="5570810" y="1963110"/>
            <a:ext cx="6621190" cy="3416320"/>
          </a:xfrm>
          <a:prstGeom prst="rect">
            <a:avLst/>
          </a:prstGeom>
          <a:noFill/>
        </p:spPr>
        <p:txBody>
          <a:bodyPr wrap="square">
            <a:spAutoFit/>
          </a:bodyPr>
          <a:lstStyle/>
          <a:p>
            <a:pPr algn="just"/>
            <a:r>
              <a:rPr lang="en-US" b="1" dirty="0">
                <a:latin typeface="Helvetica Neue Thin" panose="020B0403020202020204"/>
              </a:rPr>
              <a:t>BCEA requirements / Company policy</a:t>
            </a:r>
            <a:r>
              <a:rPr lang="en-US" dirty="0">
                <a:latin typeface="Helvetica Neue Thin" panose="020B0403020202020204"/>
              </a:rPr>
              <a:t>: An employee accrues at least 1.25 days each month from date engaged, which is 15 days (about 2 weeks) in a cycle of 1 year.</a:t>
            </a:r>
          </a:p>
          <a:p>
            <a:pPr algn="just"/>
            <a:endParaRPr lang="en-US" dirty="0">
              <a:latin typeface="Helvetica Neue Thin" panose="020B0403020202020204"/>
            </a:endParaRPr>
          </a:p>
          <a:p>
            <a:pPr algn="just"/>
            <a:endParaRPr lang="en-US" dirty="0">
              <a:latin typeface="Helvetica Neue Thin" panose="020B0403020202020204"/>
            </a:endParaRPr>
          </a:p>
          <a:p>
            <a:pPr algn="just"/>
            <a:r>
              <a:rPr lang="en-US" b="1" dirty="0">
                <a:latin typeface="Helvetica Neue Thin" panose="020B0403020202020204"/>
              </a:rPr>
              <a:t>Company Policy</a:t>
            </a:r>
            <a:r>
              <a:rPr lang="en-US" dirty="0">
                <a:latin typeface="Helvetica Neue Thin" panose="020B0403020202020204"/>
              </a:rPr>
              <a:t>: Employee receives an additional 5 days once they reach 5 years with the business, giving them a total of 20 days p.a.</a:t>
            </a:r>
          </a:p>
          <a:p>
            <a:pPr algn="just"/>
            <a:endParaRPr lang="en-US" dirty="0">
              <a:latin typeface="Helvetica Neue Thin" panose="020B0403020202020204"/>
            </a:endParaRPr>
          </a:p>
          <a:p>
            <a:pPr algn="just"/>
            <a:endParaRPr lang="en-US" dirty="0">
              <a:latin typeface="Helvetica Neue Thin" panose="020B0403020202020204"/>
            </a:endParaRPr>
          </a:p>
          <a:p>
            <a:pPr algn="just"/>
            <a:r>
              <a:rPr lang="en-US" dirty="0">
                <a:latin typeface="Helvetica Neue Thin" panose="020B0403020202020204"/>
              </a:rPr>
              <a:t>The Employee will need to instruct Human Resources to change the entitlement on ESS from 15 days to 20 days.</a:t>
            </a:r>
            <a:endParaRPr lang="en-ZA" dirty="0">
              <a:latin typeface="Helvetica Neue Thin" panose="020B0403020202020204"/>
            </a:endParaRPr>
          </a:p>
        </p:txBody>
      </p:sp>
      <p:pic>
        <p:nvPicPr>
          <p:cNvPr id="1028" name="Picture 4" descr="3,415 Annual leave Images, Stock Photos &amp; Vectors | Shutterstock">
            <a:extLst>
              <a:ext uri="{FF2B5EF4-FFF2-40B4-BE49-F238E27FC236}">
                <a16:creationId xmlns:a16="http://schemas.microsoft.com/office/drawing/2014/main" id="{E03799F6-CBD4-D149-B483-6C3B5DD220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273" b="8724"/>
          <a:stretch/>
        </p:blipFill>
        <p:spPr bwMode="auto">
          <a:xfrm>
            <a:off x="-57690" y="3809999"/>
            <a:ext cx="5578216" cy="3170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579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85C956-CAA0-D40B-B5AE-B77D33CBCA68}"/>
              </a:ext>
            </a:extLst>
          </p:cNvPr>
          <p:cNvSpPr>
            <a:spLocks noGrp="1"/>
          </p:cNvSpPr>
          <p:nvPr>
            <p:ph type="sldNum" sz="quarter" idx="4"/>
          </p:nvPr>
        </p:nvSpPr>
        <p:spPr/>
        <p:txBody>
          <a:bodyPr/>
          <a:lstStyle/>
          <a:p>
            <a:fld id="{43EEDC6F-297F-D54C-8854-9F726A2C8E27}" type="slidenum">
              <a:rPr lang="en-US" smtClean="0"/>
              <a:pPr/>
              <a:t>4</a:t>
            </a:fld>
            <a:endParaRPr lang="en-US"/>
          </a:p>
        </p:txBody>
      </p:sp>
      <p:sp>
        <p:nvSpPr>
          <p:cNvPr id="6" name="TextBox 5">
            <a:extLst>
              <a:ext uri="{FF2B5EF4-FFF2-40B4-BE49-F238E27FC236}">
                <a16:creationId xmlns:a16="http://schemas.microsoft.com/office/drawing/2014/main" id="{AB6C9C39-C699-A680-15AC-D4E60591E40D}"/>
              </a:ext>
            </a:extLst>
          </p:cNvPr>
          <p:cNvSpPr txBox="1"/>
          <p:nvPr/>
        </p:nvSpPr>
        <p:spPr>
          <a:xfrm>
            <a:off x="593879" y="1025912"/>
            <a:ext cx="11004241" cy="4247317"/>
          </a:xfrm>
          <a:prstGeom prst="rect">
            <a:avLst/>
          </a:prstGeom>
          <a:noFill/>
        </p:spPr>
        <p:txBody>
          <a:bodyPr wrap="square">
            <a:spAutoFit/>
          </a:bodyPr>
          <a:lstStyle/>
          <a:p>
            <a:pPr algn="just"/>
            <a:r>
              <a:rPr lang="en-US" b="1" i="0" cap="all" dirty="0">
                <a:solidFill>
                  <a:srgbClr val="122659"/>
                </a:solidFill>
                <a:effectLst/>
                <a:latin typeface="Helvetica Neue Thin" panose="020B0403020202020204"/>
              </a:rPr>
              <a:t>BENEFITS OF ANNUAL LEAVE FOR EMPLOYEES’ HEALTH AND WELLBEING:</a:t>
            </a:r>
          </a:p>
          <a:p>
            <a:pPr algn="just"/>
            <a:endParaRPr lang="en-US" b="1" i="0" cap="all" dirty="0">
              <a:solidFill>
                <a:srgbClr val="122659"/>
              </a:solidFill>
              <a:effectLst/>
              <a:latin typeface="Helvetica Neue Thin" panose="020B0403020202020204"/>
            </a:endParaRPr>
          </a:p>
          <a:p>
            <a:pPr algn="just"/>
            <a:endParaRPr lang="en-US" b="0" i="0" cap="all" dirty="0">
              <a:solidFill>
                <a:srgbClr val="65676A"/>
              </a:solidFill>
              <a:effectLst/>
              <a:latin typeface="Helvetica Neue Thin" panose="020B0403020202020204"/>
            </a:endParaRPr>
          </a:p>
          <a:p>
            <a:pPr algn="just"/>
            <a:r>
              <a:rPr lang="en-US" b="1" i="0" cap="all" dirty="0">
                <a:solidFill>
                  <a:srgbClr val="122659"/>
                </a:solidFill>
                <a:effectLst/>
                <a:latin typeface="Helvetica Neue Thin" panose="020B0403020202020204"/>
              </a:rPr>
              <a:t>REDUCING STRESS:</a:t>
            </a:r>
          </a:p>
          <a:p>
            <a:pPr algn="just"/>
            <a:r>
              <a:rPr lang="en-US" b="0" i="0" dirty="0">
                <a:effectLst/>
                <a:latin typeface="Helvetica Neue Thin" panose="020B0403020202020204"/>
              </a:rPr>
              <a:t>Holidays help us to feel better as they remove us from the tasks or environments that cause the feelings of stress and anxieties. This can help our overall mental and physical health by reducing the impacts of stress like stomach problems, headaches or difficulty concentrating.</a:t>
            </a:r>
          </a:p>
          <a:p>
            <a:pPr algn="just"/>
            <a:endParaRPr lang="en-US" b="0" i="0" dirty="0">
              <a:effectLst/>
              <a:latin typeface="Helvetica Neue Thin" panose="020B0403020202020204"/>
            </a:endParaRPr>
          </a:p>
          <a:p>
            <a:pPr algn="just"/>
            <a:r>
              <a:rPr lang="en-US" b="1" i="0" cap="all" dirty="0">
                <a:solidFill>
                  <a:srgbClr val="122659"/>
                </a:solidFill>
                <a:effectLst/>
                <a:latin typeface="Helvetica Neue Thin" panose="020B0403020202020204"/>
              </a:rPr>
              <a:t>IMPROVED MOOD:</a:t>
            </a:r>
          </a:p>
          <a:p>
            <a:pPr algn="just"/>
            <a:r>
              <a:rPr lang="en-US" b="0" i="0" dirty="0">
                <a:effectLst/>
                <a:latin typeface="Helvetica Neue Thin" panose="020B0403020202020204"/>
              </a:rPr>
              <a:t>Taking a well-needed break from pressures of deadlines and workload can make us feel calmer and more relaxed, giving a boost to our overall mood.</a:t>
            </a:r>
          </a:p>
          <a:p>
            <a:pPr algn="just"/>
            <a:endParaRPr lang="en-US" b="0" i="0" dirty="0">
              <a:solidFill>
                <a:srgbClr val="65676A"/>
              </a:solidFill>
              <a:effectLst/>
              <a:latin typeface="Helvetica Neue Thin" panose="020B0403020202020204"/>
            </a:endParaRPr>
          </a:p>
          <a:p>
            <a:pPr algn="just"/>
            <a:r>
              <a:rPr lang="en-US" b="1" i="0" cap="all" dirty="0">
                <a:solidFill>
                  <a:srgbClr val="122659"/>
                </a:solidFill>
                <a:effectLst/>
                <a:latin typeface="Helvetica Neue Thin" panose="020B0403020202020204"/>
              </a:rPr>
              <a:t>AN OVERALL HEALTH BOOST:</a:t>
            </a:r>
          </a:p>
          <a:p>
            <a:pPr algn="just"/>
            <a:r>
              <a:rPr lang="en-US" b="0" i="0" dirty="0">
                <a:effectLst/>
                <a:latin typeface="Helvetica Neue Thin" panose="020B0403020202020204"/>
              </a:rPr>
              <a:t>Workers who don’t have a healthy work-life balance can become unwell, which can result in your employees taking time off sick.</a:t>
            </a:r>
          </a:p>
        </p:txBody>
      </p:sp>
      <p:sp>
        <p:nvSpPr>
          <p:cNvPr id="10" name="TextBox 9">
            <a:extLst>
              <a:ext uri="{FF2B5EF4-FFF2-40B4-BE49-F238E27FC236}">
                <a16:creationId xmlns:a16="http://schemas.microsoft.com/office/drawing/2014/main" id="{0F8341EF-BE21-C7B8-961E-861E1032E027}"/>
              </a:ext>
            </a:extLst>
          </p:cNvPr>
          <p:cNvSpPr txBox="1"/>
          <p:nvPr/>
        </p:nvSpPr>
        <p:spPr>
          <a:xfrm>
            <a:off x="527050" y="5410101"/>
            <a:ext cx="11664950" cy="1754326"/>
          </a:xfrm>
          <a:prstGeom prst="rect">
            <a:avLst/>
          </a:prstGeom>
          <a:noFill/>
        </p:spPr>
        <p:txBody>
          <a:bodyPr wrap="square">
            <a:spAutoFit/>
          </a:bodyPr>
          <a:lstStyle/>
          <a:p>
            <a:pPr algn="just" fontAlgn="base"/>
            <a:r>
              <a:rPr lang="en-US" b="1" i="0" dirty="0">
                <a:solidFill>
                  <a:srgbClr val="122659"/>
                </a:solidFill>
                <a:effectLst/>
                <a:latin typeface="Helvetica Neue Thin" panose="020B0403020202020204"/>
              </a:rPr>
              <a:t>Annual leave is vital to promote good physical and mental health in the workplace and will improve employees work-life balance.  It allows individuals to take time to rest and re-</a:t>
            </a:r>
            <a:r>
              <a:rPr lang="en-US" b="1" i="0" dirty="0" err="1">
                <a:solidFill>
                  <a:srgbClr val="122659"/>
                </a:solidFill>
                <a:effectLst/>
                <a:latin typeface="Helvetica Neue Thin" panose="020B0403020202020204"/>
              </a:rPr>
              <a:t>energise</a:t>
            </a:r>
            <a:r>
              <a:rPr lang="en-US" b="1" i="0" dirty="0">
                <a:solidFill>
                  <a:srgbClr val="122659"/>
                </a:solidFill>
                <a:effectLst/>
                <a:latin typeface="Helvetica Neue Thin" panose="020B0403020202020204"/>
              </a:rPr>
              <a:t> which can result in stress reduction and improve mood, benefiting staff morale.  Employees who take regular annual leave holidays can perform more efficiently and have higher motivation compared to those who do not.</a:t>
            </a:r>
          </a:p>
          <a:p>
            <a:pPr algn="just"/>
            <a:br>
              <a:rPr lang="en-US" b="1" dirty="0">
                <a:solidFill>
                  <a:srgbClr val="122659"/>
                </a:solidFill>
                <a:latin typeface="Helvetica Neue Thin" panose="020B0403020202020204"/>
              </a:rPr>
            </a:br>
            <a:endParaRPr lang="en-ZA" b="1" dirty="0">
              <a:solidFill>
                <a:srgbClr val="122659"/>
              </a:solidFill>
              <a:latin typeface="Helvetica Neue Thin" panose="020B0403020202020204"/>
            </a:endParaRPr>
          </a:p>
        </p:txBody>
      </p:sp>
    </p:spTree>
    <p:extLst>
      <p:ext uri="{BB962C8B-B14F-4D97-AF65-F5344CB8AC3E}">
        <p14:creationId xmlns:p14="http://schemas.microsoft.com/office/powerpoint/2010/main" val="3369593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1CC556-1909-5DDD-0FFC-FB55BE745DEF}"/>
              </a:ext>
            </a:extLst>
          </p:cNvPr>
          <p:cNvSpPr>
            <a:spLocks noGrp="1"/>
          </p:cNvSpPr>
          <p:nvPr>
            <p:ph type="sldNum" sz="quarter" idx="4"/>
          </p:nvPr>
        </p:nvSpPr>
        <p:spPr/>
        <p:txBody>
          <a:bodyPr/>
          <a:lstStyle/>
          <a:p>
            <a:fld id="{43EEDC6F-297F-D54C-8854-9F726A2C8E27}" type="slidenum">
              <a:rPr lang="en-US" smtClean="0"/>
              <a:pPr/>
              <a:t>5</a:t>
            </a:fld>
            <a:endParaRPr lang="en-US"/>
          </a:p>
        </p:txBody>
      </p:sp>
      <p:pic>
        <p:nvPicPr>
          <p:cNvPr id="2050" name="Picture 2" descr="This is why you must take annual leave | Health24">
            <a:extLst>
              <a:ext uri="{FF2B5EF4-FFF2-40B4-BE49-F238E27FC236}">
                <a16:creationId xmlns:a16="http://schemas.microsoft.com/office/drawing/2014/main" id="{B485DE59-1C25-9732-1452-14341766D1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11" b="15028"/>
          <a:stretch/>
        </p:blipFill>
        <p:spPr bwMode="auto">
          <a:xfrm>
            <a:off x="582651" y="31233"/>
            <a:ext cx="5692234" cy="3156492"/>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Oval 7">
            <a:extLst>
              <a:ext uri="{FF2B5EF4-FFF2-40B4-BE49-F238E27FC236}">
                <a16:creationId xmlns:a16="http://schemas.microsoft.com/office/drawing/2014/main" id="{6C09929B-6D4A-002F-D011-E5C05AC9E2D9}"/>
              </a:ext>
            </a:extLst>
          </p:cNvPr>
          <p:cNvSpPr/>
          <p:nvPr/>
        </p:nvSpPr>
        <p:spPr>
          <a:xfrm>
            <a:off x="6096000" y="122663"/>
            <a:ext cx="3059151" cy="1349299"/>
          </a:xfrm>
          <a:prstGeom prst="wedgeEllipseCallout">
            <a:avLst>
              <a:gd name="adj1" fmla="val -62723"/>
              <a:gd name="adj2" fmla="val 82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SO, WHAT DOES THAT MEAN? </a:t>
            </a:r>
          </a:p>
          <a:p>
            <a:pPr algn="ctr"/>
            <a:r>
              <a:rPr lang="en-US" sz="1600" dirty="0">
                <a:solidFill>
                  <a:schemeClr val="tx1"/>
                </a:solidFill>
              </a:rPr>
              <a:t>Take your leave and enjoy! </a:t>
            </a:r>
            <a:endParaRPr lang="en-ZA" sz="1600" dirty="0">
              <a:solidFill>
                <a:schemeClr val="tx1"/>
              </a:solidFill>
            </a:endParaRPr>
          </a:p>
        </p:txBody>
      </p:sp>
      <p:sp>
        <p:nvSpPr>
          <p:cNvPr id="11" name="TextBox 10">
            <a:extLst>
              <a:ext uri="{FF2B5EF4-FFF2-40B4-BE49-F238E27FC236}">
                <a16:creationId xmlns:a16="http://schemas.microsoft.com/office/drawing/2014/main" id="{7ECDF78B-148A-8626-260B-C268B8CDE839}"/>
              </a:ext>
            </a:extLst>
          </p:cNvPr>
          <p:cNvSpPr txBox="1"/>
          <p:nvPr/>
        </p:nvSpPr>
        <p:spPr>
          <a:xfrm>
            <a:off x="548425" y="3225306"/>
            <a:ext cx="5420886" cy="1600438"/>
          </a:xfrm>
          <a:prstGeom prst="rect">
            <a:avLst/>
          </a:prstGeom>
          <a:noFill/>
        </p:spPr>
        <p:txBody>
          <a:bodyPr wrap="square">
            <a:spAutoFit/>
          </a:bodyPr>
          <a:lstStyle/>
          <a:p>
            <a:pPr algn="just"/>
            <a:r>
              <a:rPr lang="en-US" sz="1400" b="0" i="0" dirty="0">
                <a:solidFill>
                  <a:srgbClr val="212121"/>
                </a:solidFill>
                <a:effectLst/>
                <a:latin typeface="Helvetica Neue Thin" panose="020B0403020202020204"/>
              </a:rPr>
              <a:t>If you check your pay slip, you should see a number that indicates the amount of leave days you have – but how often do you use that leave? And more importantly, how often should you take leave? </a:t>
            </a:r>
          </a:p>
          <a:p>
            <a:pPr algn="just"/>
            <a:endParaRPr lang="en-US" sz="1400" b="0" i="0" dirty="0">
              <a:solidFill>
                <a:srgbClr val="212121"/>
              </a:solidFill>
              <a:effectLst/>
              <a:latin typeface="Helvetica Neue Thin" panose="020B0403020202020204"/>
            </a:endParaRPr>
          </a:p>
          <a:p>
            <a:pPr algn="just"/>
            <a:br>
              <a:rPr lang="en-US" sz="1400" dirty="0">
                <a:latin typeface="Helvetica Neue Thin" panose="020B0403020202020204"/>
              </a:rPr>
            </a:br>
            <a:endParaRPr lang="en-ZA" sz="1400" dirty="0">
              <a:latin typeface="Helvetica Neue Thin" panose="020B0403020202020204"/>
            </a:endParaRPr>
          </a:p>
        </p:txBody>
      </p:sp>
      <p:sp>
        <p:nvSpPr>
          <p:cNvPr id="13" name="TextBox 12">
            <a:extLst>
              <a:ext uri="{FF2B5EF4-FFF2-40B4-BE49-F238E27FC236}">
                <a16:creationId xmlns:a16="http://schemas.microsoft.com/office/drawing/2014/main" id="{5DA63AD1-4EC9-82D2-18FB-6EE8C708659B}"/>
              </a:ext>
            </a:extLst>
          </p:cNvPr>
          <p:cNvSpPr txBox="1"/>
          <p:nvPr/>
        </p:nvSpPr>
        <p:spPr>
          <a:xfrm>
            <a:off x="590940" y="4414481"/>
            <a:ext cx="5335857" cy="2031325"/>
          </a:xfrm>
          <a:prstGeom prst="rect">
            <a:avLst/>
          </a:prstGeom>
          <a:noFill/>
        </p:spPr>
        <p:txBody>
          <a:bodyPr wrap="square">
            <a:spAutoFit/>
          </a:bodyPr>
          <a:lstStyle/>
          <a:p>
            <a:pPr algn="just"/>
            <a:r>
              <a:rPr lang="en-US" sz="1400" b="0" i="0" dirty="0">
                <a:solidFill>
                  <a:srgbClr val="212121"/>
                </a:solidFill>
                <a:effectLst/>
                <a:latin typeface="Helvetica Neue Thin" panose="020B0403020202020204"/>
              </a:rPr>
              <a:t>This function saves battery life</a:t>
            </a:r>
            <a:r>
              <a:rPr lang="en-US" sz="1400" dirty="0">
                <a:solidFill>
                  <a:srgbClr val="212121"/>
                </a:solidFill>
                <a:latin typeface="Helvetica Neue Thin" panose="020B0403020202020204"/>
              </a:rPr>
              <a:t>. </a:t>
            </a:r>
            <a:r>
              <a:rPr lang="en-US" sz="1400" b="0" i="0" dirty="0">
                <a:solidFill>
                  <a:srgbClr val="212121"/>
                </a:solidFill>
                <a:effectLst/>
                <a:latin typeface="Helvetica Neue Thin" panose="020B0403020202020204"/>
              </a:rPr>
              <a:t>Think about the last time you had too many tabs, files or apps open on your computer, and how the device became sluggish. Humans are the same – if our bodies and minds are switched on in 'work' mode 24/7, it results in inefficient performance, exhaustion and errors, as well as mood changes such as becoming more sensitive, more reactive, less tolerant</a:t>
            </a:r>
          </a:p>
          <a:p>
            <a:pPr algn="just"/>
            <a:br>
              <a:rPr lang="en-US" sz="1400" b="0" i="0" dirty="0">
                <a:solidFill>
                  <a:srgbClr val="212121"/>
                </a:solidFill>
                <a:effectLst/>
                <a:latin typeface="Helvetica Neue Thin" panose="020B0403020202020204"/>
              </a:rPr>
            </a:br>
            <a:endParaRPr lang="en-ZA" sz="1400" dirty="0">
              <a:latin typeface="Helvetica Neue Thin" panose="020B0403020202020204"/>
            </a:endParaRPr>
          </a:p>
        </p:txBody>
      </p:sp>
      <p:sp>
        <p:nvSpPr>
          <p:cNvPr id="15" name="TextBox 14">
            <a:extLst>
              <a:ext uri="{FF2B5EF4-FFF2-40B4-BE49-F238E27FC236}">
                <a16:creationId xmlns:a16="http://schemas.microsoft.com/office/drawing/2014/main" id="{949CE7D2-7C34-CC58-2651-059E9C1806E5}"/>
              </a:ext>
            </a:extLst>
          </p:cNvPr>
          <p:cNvSpPr txBox="1"/>
          <p:nvPr/>
        </p:nvSpPr>
        <p:spPr>
          <a:xfrm>
            <a:off x="6084849" y="2055528"/>
            <a:ext cx="5917115" cy="4185761"/>
          </a:xfrm>
          <a:prstGeom prst="rect">
            <a:avLst/>
          </a:prstGeom>
          <a:noFill/>
        </p:spPr>
        <p:txBody>
          <a:bodyPr wrap="square">
            <a:spAutoFit/>
          </a:bodyPr>
          <a:lstStyle/>
          <a:p>
            <a:pPr algn="just"/>
            <a:r>
              <a:rPr lang="en-US" sz="1400" b="1" i="0" dirty="0">
                <a:solidFill>
                  <a:srgbClr val="154365"/>
                </a:solidFill>
                <a:effectLst/>
                <a:latin typeface="Helvetica Neue Thin" panose="020B0403020202020204"/>
              </a:rPr>
              <a:t>The importance of taking annual leave</a:t>
            </a:r>
          </a:p>
          <a:p>
            <a:pPr algn="just"/>
            <a:endParaRPr lang="en-US" sz="1400" b="0" i="0" dirty="0">
              <a:solidFill>
                <a:srgbClr val="154365"/>
              </a:solidFill>
              <a:effectLst/>
              <a:latin typeface="Helvetica Neue Thin" panose="020B0403020202020204"/>
            </a:endParaRPr>
          </a:p>
          <a:p>
            <a:pPr algn="just"/>
            <a:r>
              <a:rPr lang="en-US" sz="1400" b="0" i="0" dirty="0">
                <a:solidFill>
                  <a:srgbClr val="212121"/>
                </a:solidFill>
                <a:effectLst/>
                <a:latin typeface="Helvetica Neue Thin" panose="020B0403020202020204"/>
              </a:rPr>
              <a:t>It’s important for people to take time off. All the research shows that proper rest periods improve wellness, reduce </a:t>
            </a:r>
            <a:r>
              <a:rPr lang="en-US" sz="1400" b="0" i="0" u="none" strike="noStrike" dirty="0">
                <a:effectLst/>
                <a:latin typeface="Helvetica Neue Thin" panose="020B0403020202020204"/>
              </a:rPr>
              <a:t>stress</a:t>
            </a:r>
            <a:r>
              <a:rPr lang="en-US" sz="1400" b="0" i="0" dirty="0">
                <a:solidFill>
                  <a:srgbClr val="212121"/>
                </a:solidFill>
                <a:effectLst/>
                <a:latin typeface="Helvetica Neue Thin" panose="020B0403020202020204"/>
              </a:rPr>
              <a:t> and increase productivity. Under South African </a:t>
            </a:r>
            <a:r>
              <a:rPr lang="en-US" sz="1400" b="0" i="0" dirty="0" err="1">
                <a:solidFill>
                  <a:srgbClr val="212121"/>
                </a:solidFill>
                <a:effectLst/>
                <a:latin typeface="Helvetica Neue Thin" panose="020B0403020202020204"/>
              </a:rPr>
              <a:t>labour</a:t>
            </a:r>
            <a:r>
              <a:rPr lang="en-US" sz="1400" b="0" i="0" dirty="0">
                <a:solidFill>
                  <a:srgbClr val="212121"/>
                </a:solidFill>
                <a:effectLst/>
                <a:latin typeface="Helvetica Neue Thin" panose="020B0403020202020204"/>
              </a:rPr>
              <a:t> law, it is mandatory for employers to give paid leave to employees.</a:t>
            </a:r>
          </a:p>
          <a:p>
            <a:pPr algn="just"/>
            <a:endParaRPr lang="en-US" sz="1400" b="0" i="0" dirty="0">
              <a:solidFill>
                <a:srgbClr val="212121"/>
              </a:solidFill>
              <a:effectLst/>
              <a:latin typeface="Helvetica Neue Thin" panose="020B0403020202020204"/>
            </a:endParaRPr>
          </a:p>
          <a:p>
            <a:pPr algn="just"/>
            <a:r>
              <a:rPr lang="en-US" sz="1400" b="0" i="0" dirty="0">
                <a:solidFill>
                  <a:srgbClr val="212121"/>
                </a:solidFill>
                <a:effectLst/>
                <a:latin typeface="Helvetica Neue Thin" panose="020B0403020202020204"/>
              </a:rPr>
              <a:t>It is best to take chunks, rather than a day here and a day there, but whether you choose to take two two-week holidays in a year, or one four-week holiday is up to you. Personally, I’m a fan of two holidays a year – and I really feel it when I have not had a break in more than six months</a:t>
            </a:r>
            <a:r>
              <a:rPr lang="en-US" sz="1400" dirty="0">
                <a:solidFill>
                  <a:srgbClr val="212121"/>
                </a:solidFill>
                <a:latin typeface="Helvetica Neue Thin" panose="020B0403020202020204"/>
              </a:rPr>
              <a:t>.</a:t>
            </a:r>
          </a:p>
          <a:p>
            <a:pPr algn="just"/>
            <a:endParaRPr lang="en-US" sz="1400" b="0" i="0" dirty="0">
              <a:solidFill>
                <a:srgbClr val="212121"/>
              </a:solidFill>
              <a:effectLst/>
              <a:latin typeface="Helvetica Neue Thin" panose="020B0403020202020204"/>
            </a:endParaRPr>
          </a:p>
          <a:p>
            <a:pPr algn="just"/>
            <a:r>
              <a:rPr lang="en-US" sz="1400" b="0" i="0" dirty="0">
                <a:solidFill>
                  <a:srgbClr val="212121"/>
                </a:solidFill>
                <a:effectLst/>
                <a:latin typeface="Helvetica Neue Thin" panose="020B0403020202020204"/>
              </a:rPr>
              <a:t>If it is not possible to take regular leave throughout the year, you do need to make the time to take a break from “work mode”. Regular mini-breaks tend to work better as there is a periodic opportunity to recharge and reset.</a:t>
            </a:r>
          </a:p>
          <a:p>
            <a:pPr algn="just"/>
            <a:endParaRPr lang="en-US" sz="1400" dirty="0">
              <a:latin typeface="Helvetica Neue Thin" panose="020B0403020202020204"/>
            </a:endParaRPr>
          </a:p>
          <a:p>
            <a:pPr algn="just"/>
            <a:br>
              <a:rPr lang="en-US" sz="1400" dirty="0">
                <a:latin typeface="Helvetica Neue Thin" panose="020B0403020202020204"/>
              </a:rPr>
            </a:br>
            <a:r>
              <a:rPr lang="en-US" sz="1400" b="0" i="0" dirty="0">
                <a:solidFill>
                  <a:srgbClr val="212121"/>
                </a:solidFill>
                <a:effectLst/>
                <a:latin typeface="Helvetica Neue Thin" panose="020B0403020202020204"/>
              </a:rPr>
              <a:t>It’s good for you and it’s good for the company</a:t>
            </a:r>
          </a:p>
        </p:txBody>
      </p:sp>
    </p:spTree>
    <p:extLst>
      <p:ext uri="{BB962C8B-B14F-4D97-AF65-F5344CB8AC3E}">
        <p14:creationId xmlns:p14="http://schemas.microsoft.com/office/powerpoint/2010/main" val="176012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85EC93-A37D-B0D3-7189-2AAC5E72CF1B}"/>
              </a:ext>
            </a:extLst>
          </p:cNvPr>
          <p:cNvSpPr>
            <a:spLocks noGrp="1"/>
          </p:cNvSpPr>
          <p:nvPr>
            <p:ph type="sldNum" sz="quarter" idx="4"/>
          </p:nvPr>
        </p:nvSpPr>
        <p:spPr/>
        <p:txBody>
          <a:bodyPr/>
          <a:lstStyle/>
          <a:p>
            <a:fld id="{43EEDC6F-297F-D54C-8854-9F726A2C8E27}" type="slidenum">
              <a:rPr lang="en-US" smtClean="0"/>
              <a:pPr/>
              <a:t>6</a:t>
            </a:fld>
            <a:endParaRPr lang="en-US"/>
          </a:p>
        </p:txBody>
      </p:sp>
      <p:sp>
        <p:nvSpPr>
          <p:cNvPr id="6" name="Text Placeholder 4">
            <a:extLst>
              <a:ext uri="{FF2B5EF4-FFF2-40B4-BE49-F238E27FC236}">
                <a16:creationId xmlns:a16="http://schemas.microsoft.com/office/drawing/2014/main" id="{BDF48F42-F7BB-CEE9-8F29-56F8A42EF77F}"/>
              </a:ext>
            </a:extLst>
          </p:cNvPr>
          <p:cNvSpPr txBox="1">
            <a:spLocks/>
          </p:cNvSpPr>
          <p:nvPr/>
        </p:nvSpPr>
        <p:spPr>
          <a:xfrm>
            <a:off x="730323" y="273711"/>
            <a:ext cx="5238677" cy="692727"/>
          </a:xfrm>
          <a:prstGeom prst="rect">
            <a:avLst/>
          </a:prstGeom>
          <a:noFill/>
        </p:spPr>
        <p:txBody>
          <a:bodyPr anchor="t"/>
          <a:lstStyle>
            <a:lvl1pPr marL="0" indent="0" algn="l" defTabSz="914400" rtl="0" eaLnBrk="1" latinLnBrk="0" hangingPunct="1">
              <a:lnSpc>
                <a:spcPct val="90000"/>
              </a:lnSpc>
              <a:spcBef>
                <a:spcPts val="1000"/>
              </a:spcBef>
              <a:buFont typeface="+mj-lt"/>
              <a:buNone/>
              <a:defRPr sz="3000" b="0" i="0" kern="1200">
                <a:solidFill>
                  <a:srgbClr val="323232"/>
                </a:solidFill>
                <a:latin typeface="Helvetica Neue Thin" panose="020B0403020202020204" pitchFamily="34" charset="0"/>
                <a:ea typeface="Helvetica Neue Thin" panose="020B0403020202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IDENTIFY BURNOUT</a:t>
            </a:r>
            <a:endParaRPr lang="en-ZA" dirty="0"/>
          </a:p>
        </p:txBody>
      </p:sp>
      <p:sp>
        <p:nvSpPr>
          <p:cNvPr id="8" name="TextBox 7">
            <a:extLst>
              <a:ext uri="{FF2B5EF4-FFF2-40B4-BE49-F238E27FC236}">
                <a16:creationId xmlns:a16="http://schemas.microsoft.com/office/drawing/2014/main" id="{5AF91577-4003-7F7D-5E23-072865F599DB}"/>
              </a:ext>
            </a:extLst>
          </p:cNvPr>
          <p:cNvSpPr txBox="1"/>
          <p:nvPr/>
        </p:nvSpPr>
        <p:spPr>
          <a:xfrm>
            <a:off x="627836" y="920470"/>
            <a:ext cx="11190331" cy="2800767"/>
          </a:xfrm>
          <a:prstGeom prst="rect">
            <a:avLst/>
          </a:prstGeom>
          <a:noFill/>
        </p:spPr>
        <p:txBody>
          <a:bodyPr wrap="square">
            <a:spAutoFit/>
          </a:bodyPr>
          <a:lstStyle/>
          <a:p>
            <a:pPr algn="just"/>
            <a:r>
              <a:rPr lang="en-US" sz="1600" b="0" i="0" dirty="0">
                <a:solidFill>
                  <a:srgbClr val="212121"/>
                </a:solidFill>
                <a:effectLst/>
                <a:latin typeface="Helvetica Neue Thin" panose="020B0403020202020204"/>
              </a:rPr>
              <a:t>Burnout starts with feeling there is too much to do but somehow this is managed by skimping on sleep, social activity, and other 'luxuries' that get in the way of work</a:t>
            </a:r>
            <a:r>
              <a:rPr lang="en-US" sz="1600" dirty="0">
                <a:solidFill>
                  <a:srgbClr val="212121"/>
                </a:solidFill>
                <a:latin typeface="Helvetica Neue Thin" panose="020B0403020202020204"/>
              </a:rPr>
              <a:t>.</a:t>
            </a:r>
            <a:endParaRPr lang="en-US" sz="1600" b="0" i="0" dirty="0">
              <a:solidFill>
                <a:srgbClr val="212121"/>
              </a:solidFill>
              <a:effectLst/>
              <a:latin typeface="Helvetica Neue Thin" panose="020B0403020202020204"/>
            </a:endParaRPr>
          </a:p>
          <a:p>
            <a:pPr algn="just"/>
            <a:endParaRPr lang="en-US" sz="1600" dirty="0">
              <a:solidFill>
                <a:srgbClr val="212121"/>
              </a:solidFill>
              <a:latin typeface="Helvetica Neue Thin" panose="020B0403020202020204"/>
            </a:endParaRPr>
          </a:p>
          <a:p>
            <a:pPr algn="just"/>
            <a:r>
              <a:rPr lang="en-US" sz="1600" b="0" i="0" dirty="0">
                <a:solidFill>
                  <a:srgbClr val="212121"/>
                </a:solidFill>
                <a:effectLst/>
                <a:latin typeface="Helvetica Neue Thin" panose="020B0403020202020204"/>
              </a:rPr>
              <a:t>Then exhaustion sets in, along with mood and body symptoms, for example irritability, tearfulness, and inexplicable aches and pains, headaches and digestive issues.</a:t>
            </a:r>
          </a:p>
          <a:p>
            <a:pPr algn="just"/>
            <a:endParaRPr lang="en-US" sz="1600" b="0" i="0" dirty="0">
              <a:solidFill>
                <a:srgbClr val="212121"/>
              </a:solidFill>
              <a:effectLst/>
              <a:latin typeface="Helvetica Neue Thin" panose="020B0403020202020204"/>
            </a:endParaRPr>
          </a:p>
          <a:p>
            <a:pPr algn="just"/>
            <a:r>
              <a:rPr lang="en-US" sz="1600" b="0" i="0" dirty="0">
                <a:solidFill>
                  <a:srgbClr val="212121"/>
                </a:solidFill>
                <a:effectLst/>
                <a:latin typeface="Helvetica Neue Thin" panose="020B0403020202020204"/>
              </a:rPr>
              <a:t>In the beginning there is still an internal – and sometimes external – pressure to achieve, and willpower can keep you going along with very short breaks. After a prolonged period, cynicism and lack of meaning sets in, along with more apparent mood, body and behavioral symptoms – you may need caffeine to get started in the morning, you develop sugar cravings, and your sleep is impaired. Your performance starts to drop, and mistakes occur due to fatigue, poor concentration and poor memory.</a:t>
            </a:r>
            <a:endParaRPr lang="en-ZA" sz="1600" dirty="0">
              <a:latin typeface="Helvetica Neue Thin" panose="020B0403020202020204"/>
            </a:endParaRPr>
          </a:p>
        </p:txBody>
      </p:sp>
      <p:sp>
        <p:nvSpPr>
          <p:cNvPr id="10" name="TextBox 9">
            <a:extLst>
              <a:ext uri="{FF2B5EF4-FFF2-40B4-BE49-F238E27FC236}">
                <a16:creationId xmlns:a16="http://schemas.microsoft.com/office/drawing/2014/main" id="{86D1AACF-36BA-93BC-46C5-6AD0BEEA8B5D}"/>
              </a:ext>
            </a:extLst>
          </p:cNvPr>
          <p:cNvSpPr txBox="1"/>
          <p:nvPr/>
        </p:nvSpPr>
        <p:spPr>
          <a:xfrm>
            <a:off x="661288" y="3714297"/>
            <a:ext cx="2721485" cy="3046988"/>
          </a:xfrm>
          <a:prstGeom prst="rect">
            <a:avLst/>
          </a:prstGeom>
          <a:gradFill flip="none" rotWithShape="1">
            <a:gsLst>
              <a:gs pos="0">
                <a:srgbClr val="122659">
                  <a:tint val="66000"/>
                  <a:satMod val="160000"/>
                </a:srgbClr>
              </a:gs>
              <a:gs pos="50000">
                <a:srgbClr val="122659">
                  <a:tint val="44500"/>
                  <a:satMod val="160000"/>
                </a:srgbClr>
              </a:gs>
              <a:gs pos="100000">
                <a:srgbClr val="122659">
                  <a:tint val="23500"/>
                  <a:satMod val="160000"/>
                </a:srgbClr>
              </a:gs>
            </a:gsLst>
            <a:path path="circle">
              <a:fillToRect l="100000" t="100000"/>
            </a:path>
            <a:tileRect r="-100000" b="-100000"/>
          </a:gradFill>
          <a:ln>
            <a:solidFill>
              <a:srgbClr val="122659"/>
            </a:solidFill>
          </a:ln>
        </p:spPr>
        <p:txBody>
          <a:bodyPr wrap="square">
            <a:spAutoFit/>
          </a:bodyPr>
          <a:lstStyle/>
          <a:p>
            <a:pPr algn="just"/>
            <a:r>
              <a:rPr lang="en-US" sz="1600" b="0" i="0" dirty="0">
                <a:solidFill>
                  <a:srgbClr val="212121"/>
                </a:solidFill>
                <a:effectLst/>
                <a:latin typeface="Helvetica Neue Thin" panose="020B0403020202020204"/>
              </a:rPr>
              <a:t>Planning your annual leave is the first step you can take to avoid burnout. Factors that contribute to burnout include high stress, a heavy workload, a lack of control over job situations, a lack of emotional support and long work hours. Over time, this will lead to physical wear and tear.</a:t>
            </a:r>
            <a:br>
              <a:rPr lang="en-US" sz="1600" dirty="0">
                <a:latin typeface="Helvetica Neue Thin" panose="020B0403020202020204"/>
              </a:rPr>
            </a:br>
            <a:endParaRPr lang="en-ZA" sz="1600" dirty="0">
              <a:latin typeface="Helvetica Neue Thin" panose="020B0403020202020204"/>
            </a:endParaRPr>
          </a:p>
        </p:txBody>
      </p:sp>
      <p:sp>
        <p:nvSpPr>
          <p:cNvPr id="12" name="TextBox 11">
            <a:extLst>
              <a:ext uri="{FF2B5EF4-FFF2-40B4-BE49-F238E27FC236}">
                <a16:creationId xmlns:a16="http://schemas.microsoft.com/office/drawing/2014/main" id="{8DECAC14-0492-CC75-C3E2-ACCE9B3D551C}"/>
              </a:ext>
            </a:extLst>
          </p:cNvPr>
          <p:cNvSpPr txBox="1"/>
          <p:nvPr/>
        </p:nvSpPr>
        <p:spPr>
          <a:xfrm>
            <a:off x="3416225" y="3815540"/>
            <a:ext cx="4267117" cy="2862322"/>
          </a:xfrm>
          <a:prstGeom prst="rect">
            <a:avLst/>
          </a:prstGeom>
          <a:noFill/>
        </p:spPr>
        <p:txBody>
          <a:bodyPr wrap="square">
            <a:spAutoFit/>
          </a:bodyPr>
          <a:lstStyle/>
          <a:p>
            <a:pPr algn="l"/>
            <a:r>
              <a:rPr lang="en-US" b="1" i="0" dirty="0">
                <a:solidFill>
                  <a:srgbClr val="154365"/>
                </a:solidFill>
                <a:effectLst/>
                <a:latin typeface="Helvetica Neue Thin" panose="020B0403020202020204"/>
              </a:rPr>
              <a:t>Signs of </a:t>
            </a:r>
            <a:r>
              <a:rPr lang="en-US" b="1" i="0" u="none" strike="noStrike" dirty="0">
                <a:solidFill>
                  <a:srgbClr val="154365"/>
                </a:solidFill>
                <a:effectLst/>
                <a:latin typeface="Helvetica Neue Thin" panose="020B0403020202020204"/>
              </a:rPr>
              <a:t>BURNOUT</a:t>
            </a:r>
            <a:r>
              <a:rPr lang="en-US" b="1" i="0" dirty="0">
                <a:solidFill>
                  <a:srgbClr val="154365"/>
                </a:solidFill>
                <a:effectLst/>
                <a:latin typeface="Helvetica Neue Thin" panose="020B0403020202020204"/>
              </a:rPr>
              <a:t> include: </a:t>
            </a:r>
          </a:p>
          <a:p>
            <a:pPr algn="l"/>
            <a:endParaRPr lang="en-US" b="1" i="0" dirty="0">
              <a:solidFill>
                <a:srgbClr val="154365"/>
              </a:solidFill>
              <a:effectLst/>
              <a:latin typeface="Helvetica Neue Thin" panose="020B0403020202020204"/>
            </a:endParaRPr>
          </a:p>
          <a:p>
            <a:pPr algn="l"/>
            <a:r>
              <a:rPr lang="en-US" b="0" i="0" dirty="0">
                <a:solidFill>
                  <a:srgbClr val="212121"/>
                </a:solidFill>
                <a:effectLst/>
                <a:latin typeface="Helvetica Neue Thin" panose="020B0403020202020204"/>
              </a:rPr>
              <a:t>• Feeling of lack of control over commitments</a:t>
            </a:r>
            <a:br>
              <a:rPr lang="en-US" b="0" i="0" dirty="0">
                <a:solidFill>
                  <a:srgbClr val="212121"/>
                </a:solidFill>
                <a:effectLst/>
                <a:latin typeface="Helvetica Neue Thin" panose="020B0403020202020204"/>
              </a:rPr>
            </a:br>
            <a:r>
              <a:rPr lang="en-US" b="0" i="0" dirty="0">
                <a:solidFill>
                  <a:srgbClr val="212121"/>
                </a:solidFill>
                <a:effectLst/>
                <a:latin typeface="Helvetica Neue Thin" panose="020B0403020202020204"/>
              </a:rPr>
              <a:t>• Loss of purpose</a:t>
            </a:r>
            <a:br>
              <a:rPr lang="en-US" b="0" i="0" dirty="0">
                <a:solidFill>
                  <a:srgbClr val="212121"/>
                </a:solidFill>
                <a:effectLst/>
                <a:latin typeface="Helvetica Neue Thin" panose="020B0403020202020204"/>
              </a:rPr>
            </a:br>
            <a:r>
              <a:rPr lang="en-US" b="0" i="0" dirty="0">
                <a:solidFill>
                  <a:srgbClr val="212121"/>
                </a:solidFill>
                <a:effectLst/>
                <a:latin typeface="Helvetica Neue Thin" panose="020B0403020202020204"/>
              </a:rPr>
              <a:t>• Loss of motivation</a:t>
            </a:r>
            <a:br>
              <a:rPr lang="en-US" b="0" i="0" dirty="0">
                <a:solidFill>
                  <a:srgbClr val="212121"/>
                </a:solidFill>
                <a:effectLst/>
                <a:latin typeface="Helvetica Neue Thin" panose="020B0403020202020204"/>
              </a:rPr>
            </a:br>
            <a:r>
              <a:rPr lang="en-US" b="0" i="0" dirty="0">
                <a:solidFill>
                  <a:srgbClr val="212121"/>
                </a:solidFill>
                <a:effectLst/>
                <a:latin typeface="Helvetica Neue Thin" panose="020B0403020202020204"/>
              </a:rPr>
              <a:t>• Detachment from relationships</a:t>
            </a:r>
            <a:br>
              <a:rPr lang="en-US" b="0" i="0" dirty="0">
                <a:solidFill>
                  <a:srgbClr val="212121"/>
                </a:solidFill>
                <a:effectLst/>
                <a:latin typeface="Helvetica Neue Thin" panose="020B0403020202020204"/>
              </a:rPr>
            </a:br>
            <a:r>
              <a:rPr lang="en-US" b="0" i="0" dirty="0">
                <a:solidFill>
                  <a:srgbClr val="212121"/>
                </a:solidFill>
                <a:effectLst/>
                <a:latin typeface="Helvetica Neue Thin" panose="020B0403020202020204"/>
              </a:rPr>
              <a:t>• Feeling tired and lethargic</a:t>
            </a:r>
            <a:br>
              <a:rPr lang="en-US" b="0" i="0" dirty="0">
                <a:solidFill>
                  <a:srgbClr val="212121"/>
                </a:solidFill>
                <a:effectLst/>
                <a:latin typeface="Helvetica Neue Thin" panose="020B0403020202020204"/>
              </a:rPr>
            </a:br>
            <a:r>
              <a:rPr lang="en-US" b="0" i="0" dirty="0">
                <a:solidFill>
                  <a:srgbClr val="212121"/>
                </a:solidFill>
                <a:effectLst/>
                <a:latin typeface="Helvetica Neue Thin" panose="020B0403020202020204"/>
              </a:rPr>
              <a:t>• Feeling that you’re accomplishing less</a:t>
            </a:r>
            <a:br>
              <a:rPr lang="en-US" b="0" i="0" dirty="0">
                <a:solidFill>
                  <a:srgbClr val="212121"/>
                </a:solidFill>
                <a:effectLst/>
                <a:latin typeface="Helvetica Neue Thin" panose="020B0403020202020204"/>
              </a:rPr>
            </a:br>
            <a:r>
              <a:rPr lang="en-US" b="0" i="0" dirty="0">
                <a:solidFill>
                  <a:srgbClr val="212121"/>
                </a:solidFill>
                <a:effectLst/>
                <a:latin typeface="Helvetica Neue Thin" panose="020B0403020202020204"/>
              </a:rPr>
              <a:t>• Increased tendency to think negatively</a:t>
            </a:r>
          </a:p>
        </p:txBody>
      </p:sp>
      <p:sp>
        <p:nvSpPr>
          <p:cNvPr id="14" name="TextBox 13">
            <a:extLst>
              <a:ext uri="{FF2B5EF4-FFF2-40B4-BE49-F238E27FC236}">
                <a16:creationId xmlns:a16="http://schemas.microsoft.com/office/drawing/2014/main" id="{5EEA42B5-0431-B03F-52F3-43DCDF96AD33}"/>
              </a:ext>
            </a:extLst>
          </p:cNvPr>
          <p:cNvSpPr txBox="1"/>
          <p:nvPr/>
        </p:nvSpPr>
        <p:spPr>
          <a:xfrm>
            <a:off x="8127537" y="3784812"/>
            <a:ext cx="3537413" cy="3170099"/>
          </a:xfrm>
          <a:prstGeom prst="rect">
            <a:avLst/>
          </a:prstGeom>
          <a:noFill/>
        </p:spPr>
        <p:txBody>
          <a:bodyPr wrap="square">
            <a:spAutoFit/>
          </a:bodyPr>
          <a:lstStyle/>
          <a:p>
            <a:r>
              <a:rPr lang="en-ZA" b="1" i="0" dirty="0">
                <a:solidFill>
                  <a:srgbClr val="154365"/>
                </a:solidFill>
                <a:effectLst/>
                <a:latin typeface="Helvetica Neue Thin" panose="020B0403020202020204"/>
              </a:rPr>
              <a:t>Learning to switch off</a:t>
            </a:r>
          </a:p>
          <a:p>
            <a:endParaRPr lang="en-ZA" sz="1400" b="1" i="0" dirty="0">
              <a:solidFill>
                <a:srgbClr val="154365"/>
              </a:solidFill>
              <a:effectLst/>
              <a:latin typeface="Helvetica Neue Thin" panose="020B0403020202020204"/>
            </a:endParaRPr>
          </a:p>
          <a:p>
            <a:pPr algn="just"/>
            <a:r>
              <a:rPr lang="en-US" sz="1400" b="1" dirty="0">
                <a:latin typeface="Helvetica Neue Thin" panose="020B0403020202020204"/>
              </a:rPr>
              <a:t>It t</a:t>
            </a:r>
            <a:r>
              <a:rPr lang="en-US" sz="1400" b="1" i="0" dirty="0">
                <a:effectLst/>
                <a:latin typeface="Helvetica Neue Thin" panose="020B0403020202020204"/>
              </a:rPr>
              <a:t>akes time to shift from work mode into rest/play mode, especially mentally. </a:t>
            </a:r>
            <a:r>
              <a:rPr lang="en-US" sz="1400" b="1" dirty="0">
                <a:latin typeface="Helvetica Neue Thin" panose="020B0403020202020204"/>
              </a:rPr>
              <a:t>I</a:t>
            </a:r>
            <a:r>
              <a:rPr lang="en-US" sz="1400" b="1" i="0" dirty="0">
                <a:effectLst/>
                <a:latin typeface="Helvetica Neue Thin" panose="020B0403020202020204"/>
              </a:rPr>
              <a:t>f it feels too difficult to shut down from work completely, especially if you run your own business and feel uncomfortable being away for too long you could compromise,” she says. “Be available for phone or mail contact once (or twice) daily, at a set time, and not for too long (30-60 minutes).”</a:t>
            </a:r>
          </a:p>
          <a:p>
            <a:br>
              <a:rPr lang="en-US" sz="1400" b="1" dirty="0">
                <a:solidFill>
                  <a:srgbClr val="154365"/>
                </a:solidFill>
                <a:latin typeface="Helvetica Neue Thin" panose="020B0403020202020204"/>
              </a:rPr>
            </a:br>
            <a:endParaRPr lang="en-ZA" sz="1400" b="1" dirty="0">
              <a:solidFill>
                <a:srgbClr val="154365"/>
              </a:solidFill>
              <a:latin typeface="Helvetica Neue Thin" panose="020B0403020202020204"/>
            </a:endParaRPr>
          </a:p>
        </p:txBody>
      </p:sp>
    </p:spTree>
    <p:extLst>
      <p:ext uri="{BB962C8B-B14F-4D97-AF65-F5344CB8AC3E}">
        <p14:creationId xmlns:p14="http://schemas.microsoft.com/office/powerpoint/2010/main" val="2241549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7</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EXCESS LEAVE</a:t>
            </a:r>
            <a:endParaRPr lang="en-ZA" dirty="0"/>
          </a:p>
        </p:txBody>
      </p:sp>
      <p:sp>
        <p:nvSpPr>
          <p:cNvPr id="7" name="TextBox 6">
            <a:extLst>
              <a:ext uri="{FF2B5EF4-FFF2-40B4-BE49-F238E27FC236}">
                <a16:creationId xmlns:a16="http://schemas.microsoft.com/office/drawing/2014/main" id="{B0CDCFC8-C9B0-68DB-E8FD-1469DFCB7470}"/>
              </a:ext>
            </a:extLst>
          </p:cNvPr>
          <p:cNvSpPr txBox="1"/>
          <p:nvPr/>
        </p:nvSpPr>
        <p:spPr>
          <a:xfrm>
            <a:off x="5503904" y="1125310"/>
            <a:ext cx="6621190" cy="5632311"/>
          </a:xfrm>
          <a:prstGeom prst="rect">
            <a:avLst/>
          </a:prstGeom>
          <a:noFill/>
        </p:spPr>
        <p:txBody>
          <a:bodyPr wrap="square">
            <a:spAutoFit/>
          </a:bodyPr>
          <a:lstStyle/>
          <a:p>
            <a:pPr algn="just"/>
            <a:r>
              <a:rPr lang="en-US" sz="1800" dirty="0">
                <a:latin typeface="Helvetica Neue Thin" panose="020B0403020202020204"/>
              </a:rPr>
              <a:t>If annual leave is not taken within the first year, it will be moved to the Annual Excess Leave line and the employee will have 6 months to take the leave.</a:t>
            </a:r>
          </a:p>
          <a:p>
            <a:pPr algn="just"/>
            <a:endParaRPr lang="en-US" sz="1800" dirty="0">
              <a:latin typeface="Helvetica Neue Thin" panose="020B0403020202020204"/>
            </a:endParaRPr>
          </a:p>
          <a:p>
            <a:pPr algn="just"/>
            <a:r>
              <a:rPr lang="en-US" sz="1800" dirty="0">
                <a:latin typeface="Helvetica Neue Thin" panose="020B0403020202020204"/>
              </a:rPr>
              <a:t>If your Leave is not taken within that extended period, it will be lost.</a:t>
            </a:r>
          </a:p>
          <a:p>
            <a:pPr algn="just"/>
            <a:endParaRPr lang="en-US" sz="1800" dirty="0">
              <a:latin typeface="Helvetica Neue Thin" panose="020B0403020202020204"/>
            </a:endParaRPr>
          </a:p>
          <a:p>
            <a:pPr algn="just"/>
            <a:r>
              <a:rPr lang="en-US" sz="1800" b="1" i="1" dirty="0">
                <a:solidFill>
                  <a:srgbClr val="122659"/>
                </a:solidFill>
                <a:latin typeface="Helvetica Neue Thin" panose="020B0403020202020204"/>
              </a:rPr>
              <a:t>Example</a:t>
            </a:r>
            <a:r>
              <a:rPr lang="en-US" sz="1800" dirty="0">
                <a:latin typeface="Helvetica Neue Thin" panose="020B0403020202020204"/>
              </a:rPr>
              <a:t>: </a:t>
            </a:r>
          </a:p>
          <a:p>
            <a:pPr algn="just"/>
            <a:r>
              <a:rPr lang="en-US" sz="1800" dirty="0">
                <a:latin typeface="Helvetica Neue Thin" panose="020B0403020202020204"/>
              </a:rPr>
              <a:t>Employee X </a:t>
            </a:r>
          </a:p>
          <a:p>
            <a:pPr marL="285750" indent="-285750" algn="just">
              <a:buFont typeface="Arial" panose="020B0604020202020204" pitchFamily="34" charset="0"/>
              <a:buChar char="•"/>
            </a:pPr>
            <a:r>
              <a:rPr lang="en-US" sz="1800" dirty="0">
                <a:latin typeface="Helvetica Neue Thin" panose="020B0403020202020204"/>
              </a:rPr>
              <a:t>Date engaged is 1 Jan 2021</a:t>
            </a:r>
          </a:p>
          <a:p>
            <a:pPr marL="285750" indent="-285750" algn="just">
              <a:buFont typeface="Arial" panose="020B0604020202020204" pitchFamily="34" charset="0"/>
              <a:buChar char="•"/>
            </a:pPr>
            <a:r>
              <a:rPr lang="en-US" sz="1800" dirty="0">
                <a:latin typeface="Helvetica Neue Thin" panose="020B0403020202020204"/>
              </a:rPr>
              <a:t>You would accumulate 1.25 days monthly between Jan 2021 and Dec </a:t>
            </a:r>
            <a:r>
              <a:rPr lang="en-US" dirty="0">
                <a:latin typeface="Helvetica Neue Thin" panose="020B0403020202020204"/>
              </a:rPr>
              <a:t>2021 (12 months).  </a:t>
            </a:r>
            <a:endParaRPr lang="en-US" sz="1800" dirty="0">
              <a:latin typeface="Helvetica Neue Thin" panose="020B0403020202020204"/>
            </a:endParaRPr>
          </a:p>
          <a:p>
            <a:pPr marL="285750" indent="-285750" algn="just">
              <a:buFont typeface="Arial" panose="020B0604020202020204" pitchFamily="34" charset="0"/>
              <a:buChar char="•"/>
            </a:pPr>
            <a:r>
              <a:rPr lang="en-US" sz="1800" dirty="0">
                <a:latin typeface="Helvetica Neue Thin" panose="020B0403020202020204"/>
              </a:rPr>
              <a:t>This leave will have to be used/taken between Jan 2021 to Dec 2021</a:t>
            </a:r>
          </a:p>
          <a:p>
            <a:pPr marL="285750" indent="-285750" algn="just">
              <a:buFont typeface="Arial" panose="020B0604020202020204" pitchFamily="34" charset="0"/>
              <a:buChar char="•"/>
            </a:pPr>
            <a:r>
              <a:rPr lang="en-US" sz="1800" dirty="0">
                <a:latin typeface="Helvetica Neue Thin" panose="020B0403020202020204"/>
              </a:rPr>
              <a:t>If leave is not taken during the Jan 2021 to Dec 2021 period, the remaining leave will move to the excess leave line. </a:t>
            </a:r>
          </a:p>
          <a:p>
            <a:pPr marL="285750" indent="-285750" algn="just">
              <a:buFont typeface="Arial" panose="020B0604020202020204" pitchFamily="34" charset="0"/>
              <a:buChar char="•"/>
            </a:pPr>
            <a:r>
              <a:rPr lang="en-US" sz="1800" dirty="0">
                <a:latin typeface="Helvetica Neue Thin" panose="020B0403020202020204"/>
              </a:rPr>
              <a:t>Employee X will have 6 months to take the leave </a:t>
            </a:r>
            <a:r>
              <a:rPr lang="en-US" dirty="0">
                <a:latin typeface="Helvetica Neue Thin" panose="020B0403020202020204"/>
              </a:rPr>
              <a:t>from </a:t>
            </a:r>
            <a:r>
              <a:rPr lang="en-US" sz="1800" dirty="0">
                <a:latin typeface="Helvetica Neue Thin" panose="020B0403020202020204"/>
              </a:rPr>
              <a:t>1 Jan 2022</a:t>
            </a:r>
          </a:p>
          <a:p>
            <a:pPr marL="285750" indent="-285750" algn="just">
              <a:buFont typeface="Arial" panose="020B0604020202020204" pitchFamily="34" charset="0"/>
              <a:buChar char="•"/>
            </a:pPr>
            <a:r>
              <a:rPr lang="en-US" dirty="0">
                <a:latin typeface="Helvetica Neue Thin" panose="020B0403020202020204"/>
              </a:rPr>
              <a:t>If the leave is not taken by the </a:t>
            </a:r>
            <a:r>
              <a:rPr lang="en-US" sz="1800" dirty="0">
                <a:latin typeface="Helvetica Neue Thin" panose="020B0403020202020204"/>
              </a:rPr>
              <a:t>30 June 2022, the leave becomes lost and no longer gets to take the leave.  </a:t>
            </a:r>
          </a:p>
        </p:txBody>
      </p:sp>
    </p:spTree>
    <p:extLst>
      <p:ext uri="{BB962C8B-B14F-4D97-AF65-F5344CB8AC3E}">
        <p14:creationId xmlns:p14="http://schemas.microsoft.com/office/powerpoint/2010/main" val="3458421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8</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LOST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570810" y="2240109"/>
            <a:ext cx="6484304" cy="3170099"/>
          </a:xfrm>
          <a:prstGeom prst="rect">
            <a:avLst/>
          </a:prstGeom>
          <a:noFill/>
        </p:spPr>
        <p:txBody>
          <a:bodyPr wrap="square">
            <a:spAutoFit/>
          </a:bodyPr>
          <a:lstStyle/>
          <a:p>
            <a:pPr algn="just"/>
            <a:r>
              <a:rPr lang="en-US" sz="2000" dirty="0">
                <a:latin typeface="Helvetica Neue Thin" panose="020B0403020202020204"/>
              </a:rPr>
              <a:t>Excess leave that is not taken within the extended 6-month period, will be lost leave.</a:t>
            </a:r>
          </a:p>
          <a:p>
            <a:pPr algn="just"/>
            <a:endParaRPr lang="en-US" sz="2000" dirty="0">
              <a:latin typeface="Helvetica Neue Thin" panose="020B0403020202020204"/>
            </a:endParaRPr>
          </a:p>
          <a:p>
            <a:pPr algn="just"/>
            <a:r>
              <a:rPr lang="en-ZA" sz="2000" dirty="0">
                <a:latin typeface="Helvetica Neue Thin" panose="020B0403020202020204"/>
              </a:rPr>
              <a:t>This leave is “expired leave” and may not be applied for.</a:t>
            </a:r>
          </a:p>
          <a:p>
            <a:pPr algn="just"/>
            <a:endParaRPr lang="en-ZA" sz="2000" dirty="0">
              <a:latin typeface="Helvetica Neue Thin" panose="020B0403020202020204"/>
            </a:endParaRPr>
          </a:p>
          <a:p>
            <a:pPr algn="just"/>
            <a:r>
              <a:rPr lang="en-ZA" sz="2000" b="1" u="sng" dirty="0">
                <a:solidFill>
                  <a:srgbClr val="122659"/>
                </a:solidFill>
                <a:latin typeface="Helvetica Neue Thin" panose="020B0403020202020204"/>
              </a:rPr>
              <a:t>NB:</a:t>
            </a:r>
            <a:r>
              <a:rPr lang="en-ZA" sz="2000" b="1" dirty="0">
                <a:solidFill>
                  <a:srgbClr val="122659"/>
                </a:solidFill>
                <a:latin typeface="Helvetica Neue Thin" panose="020B0403020202020204"/>
              </a:rPr>
              <a:t> Track your leave and make sure you take it within the 18 months period.</a:t>
            </a:r>
          </a:p>
          <a:p>
            <a:pPr algn="just"/>
            <a:endParaRPr lang="en-ZA" sz="2000" b="1" dirty="0">
              <a:solidFill>
                <a:srgbClr val="122659"/>
              </a:solidFill>
              <a:latin typeface="Helvetica Neue Thin" panose="020B0403020202020204"/>
            </a:endParaRPr>
          </a:p>
          <a:p>
            <a:pPr algn="just"/>
            <a:r>
              <a:rPr lang="en-ZA" sz="2000" b="1" u="sng" dirty="0">
                <a:solidFill>
                  <a:srgbClr val="122659"/>
                </a:solidFill>
                <a:latin typeface="Helvetica Neue Thin" panose="020B0403020202020204"/>
              </a:rPr>
              <a:t>NB:</a:t>
            </a:r>
            <a:r>
              <a:rPr lang="en-ZA" sz="2000" b="1" dirty="0">
                <a:solidFill>
                  <a:srgbClr val="122659"/>
                </a:solidFill>
                <a:latin typeface="Helvetica Neue Thin" panose="020B0403020202020204"/>
              </a:rPr>
              <a:t> leave must be </a:t>
            </a:r>
            <a:r>
              <a:rPr lang="en-ZA" sz="2000" b="1" u="sng" dirty="0">
                <a:solidFill>
                  <a:srgbClr val="122659"/>
                </a:solidFill>
                <a:latin typeface="Helvetica Neue Thin" panose="020B0403020202020204"/>
              </a:rPr>
              <a:t>taken</a:t>
            </a:r>
            <a:r>
              <a:rPr lang="en-ZA" sz="2000" b="1" dirty="0">
                <a:solidFill>
                  <a:srgbClr val="122659"/>
                </a:solidFill>
                <a:latin typeface="Helvetica Neue Thin" panose="020B0403020202020204"/>
              </a:rPr>
              <a:t>, not booked / applied for during that period.</a:t>
            </a:r>
          </a:p>
        </p:txBody>
      </p:sp>
    </p:spTree>
    <p:extLst>
      <p:ext uri="{BB962C8B-B14F-4D97-AF65-F5344CB8AC3E}">
        <p14:creationId xmlns:p14="http://schemas.microsoft.com/office/powerpoint/2010/main" val="572593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9</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SICK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570810" y="1536174"/>
            <a:ext cx="6484304" cy="3785652"/>
          </a:xfrm>
          <a:prstGeom prst="rect">
            <a:avLst/>
          </a:prstGeom>
          <a:noFill/>
        </p:spPr>
        <p:txBody>
          <a:bodyPr wrap="square">
            <a:spAutoFit/>
          </a:bodyPr>
          <a:lstStyle/>
          <a:p>
            <a:pPr algn="just"/>
            <a:r>
              <a:rPr lang="en-US" sz="2000" dirty="0">
                <a:latin typeface="Helvetica Neue Thin" panose="020B0403020202020204"/>
              </a:rPr>
              <a:t>An employee is entitled to 30 days (about 4 and a half weeks) sick leave every 3 years. </a:t>
            </a:r>
          </a:p>
          <a:p>
            <a:pPr algn="just"/>
            <a:endParaRPr lang="en-US" sz="2000" dirty="0">
              <a:latin typeface="Helvetica Neue Thin" panose="020B0403020202020204"/>
            </a:endParaRPr>
          </a:p>
          <a:p>
            <a:pPr algn="just"/>
            <a:r>
              <a:rPr lang="en-US" sz="2000" dirty="0">
                <a:latin typeface="Helvetica Neue Thin" panose="020B0403020202020204"/>
              </a:rPr>
              <a:t>During the first six months of employment, an employee is entitled to one days paid sick leave for every 26 days worked.</a:t>
            </a:r>
          </a:p>
          <a:p>
            <a:pPr algn="just"/>
            <a:endParaRPr lang="en-US" sz="2000" dirty="0">
              <a:latin typeface="Helvetica Neue Thin" panose="020B0403020202020204"/>
            </a:endParaRPr>
          </a:p>
          <a:p>
            <a:pPr algn="just"/>
            <a:r>
              <a:rPr lang="en-US" sz="2000" dirty="0">
                <a:latin typeface="Helvetica Neue Thin" panose="020B0403020202020204"/>
              </a:rPr>
              <a:t>During an employee first sick leave cycle, an employer may reduce the employee’s sick leave entitlement by the number of sick leave days taken in the first six months.</a:t>
            </a:r>
          </a:p>
          <a:p>
            <a:pPr algn="just"/>
            <a:endParaRPr lang="en-US" sz="2000" dirty="0">
              <a:latin typeface="Helvetica Neue Thin" panose="020B0403020202020204"/>
            </a:endParaRPr>
          </a:p>
        </p:txBody>
      </p:sp>
    </p:spTree>
    <p:extLst>
      <p:ext uri="{BB962C8B-B14F-4D97-AF65-F5344CB8AC3E}">
        <p14:creationId xmlns:p14="http://schemas.microsoft.com/office/powerpoint/2010/main" val="215955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10</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FAMILY RESPONSIBILITY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570810" y="1136347"/>
            <a:ext cx="6621190" cy="5632311"/>
          </a:xfrm>
          <a:prstGeom prst="rect">
            <a:avLst/>
          </a:prstGeom>
          <a:noFill/>
        </p:spPr>
        <p:txBody>
          <a:bodyPr wrap="square">
            <a:spAutoFit/>
          </a:bodyPr>
          <a:lstStyle/>
          <a:p>
            <a:pPr algn="just"/>
            <a:r>
              <a:rPr lang="en-US" sz="2000" dirty="0"/>
              <a:t>An employee may take family responsibility leave when:</a:t>
            </a:r>
          </a:p>
          <a:p>
            <a:pPr marL="342900" indent="-342900" algn="just">
              <a:buFont typeface="Arial" panose="020B0604020202020204" pitchFamily="34" charset="0"/>
              <a:buChar char="•"/>
            </a:pPr>
            <a:r>
              <a:rPr lang="en-US" sz="2000" dirty="0"/>
              <a:t>the employee’s child is sick / died or</a:t>
            </a:r>
          </a:p>
          <a:p>
            <a:pPr marL="342900" indent="-342900" algn="just">
              <a:buFont typeface="Arial" panose="020B0604020202020204" pitchFamily="34" charset="0"/>
              <a:buChar char="•"/>
            </a:pPr>
            <a:r>
              <a:rPr lang="en-US" sz="2000" dirty="0"/>
              <a:t>if the employee’s spouse or life partner dies, or</a:t>
            </a:r>
          </a:p>
          <a:p>
            <a:pPr marL="342900" indent="-342900" algn="just">
              <a:buFont typeface="Arial" panose="020B0604020202020204" pitchFamily="34" charset="0"/>
              <a:buChar char="•"/>
            </a:pPr>
            <a:r>
              <a:rPr lang="en-US" sz="2000" dirty="0"/>
              <a:t>if the employee’s parent, adoptive parent, grandparent, child, adoptive child, grandchild or sibling dies.</a:t>
            </a:r>
          </a:p>
          <a:p>
            <a:pPr algn="just"/>
            <a:endParaRPr lang="en-US" sz="2000" dirty="0"/>
          </a:p>
          <a:p>
            <a:pPr algn="just"/>
            <a:r>
              <a:rPr lang="en-US" sz="2000" dirty="0"/>
              <a:t>Proof is required before allowing family responsibility leave, i.e., doctor’s letter.</a:t>
            </a:r>
          </a:p>
          <a:p>
            <a:pPr algn="just"/>
            <a:endParaRPr lang="en-US" sz="2000" dirty="0"/>
          </a:p>
          <a:p>
            <a:pPr algn="just"/>
            <a:r>
              <a:rPr lang="en-US" sz="2000" dirty="0"/>
              <a:t>The family responsibility leave cycle is 12 months long and starts in the month the employee is employed. The family responsibility leave cycle recurs, which means that a new cycle starts at the end of each 12-month cycle.</a:t>
            </a:r>
          </a:p>
          <a:p>
            <a:pPr algn="just"/>
            <a:endParaRPr lang="en-US" sz="2000" dirty="0"/>
          </a:p>
          <a:p>
            <a:pPr algn="just"/>
            <a:r>
              <a:rPr lang="en-US" sz="2000" dirty="0"/>
              <a:t>An employee is not entitled to family responsibility leave in the first 4 months of employment. </a:t>
            </a:r>
          </a:p>
          <a:p>
            <a:pPr algn="just"/>
            <a:endParaRPr lang="en-US" sz="2000" dirty="0"/>
          </a:p>
          <a:p>
            <a:pPr algn="just"/>
            <a:r>
              <a:rPr lang="en-US" sz="2000" dirty="0"/>
              <a:t>An employee must get 3 days leave.</a:t>
            </a:r>
            <a:endParaRPr lang="en-ZA" sz="2000" dirty="0"/>
          </a:p>
        </p:txBody>
      </p:sp>
    </p:spTree>
    <p:extLst>
      <p:ext uri="{BB962C8B-B14F-4D97-AF65-F5344CB8AC3E}">
        <p14:creationId xmlns:p14="http://schemas.microsoft.com/office/powerpoint/2010/main" val="2627729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11</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STUDY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570810" y="1649303"/>
            <a:ext cx="6484304" cy="4401205"/>
          </a:xfrm>
          <a:prstGeom prst="rect">
            <a:avLst/>
          </a:prstGeom>
          <a:noFill/>
        </p:spPr>
        <p:txBody>
          <a:bodyPr wrap="square">
            <a:spAutoFit/>
          </a:bodyPr>
          <a:lstStyle/>
          <a:p>
            <a:pPr algn="just"/>
            <a:r>
              <a:rPr lang="en-ZA" sz="2000" dirty="0">
                <a:latin typeface="Helvetica Neue Thin" panose="020B0403020202020204"/>
              </a:rPr>
              <a:t>This is a Company policy and is not a legislation requirement. </a:t>
            </a:r>
          </a:p>
          <a:p>
            <a:pPr algn="just"/>
            <a:endParaRPr lang="en-ZA" sz="2000" dirty="0">
              <a:latin typeface="Helvetica Neue Thin" panose="020B0403020202020204"/>
            </a:endParaRPr>
          </a:p>
          <a:p>
            <a:pPr algn="just"/>
            <a:r>
              <a:rPr lang="en-ZA" sz="2000" dirty="0">
                <a:latin typeface="Helvetica Neue Thin" panose="020B0403020202020204"/>
              </a:rPr>
              <a:t>This benefit is by discretion of the Employer and must be in the direction of your current role / career path with the Company. </a:t>
            </a:r>
          </a:p>
          <a:p>
            <a:pPr algn="just"/>
            <a:endParaRPr lang="en-ZA" sz="2000" dirty="0">
              <a:latin typeface="Helvetica Neue Thin" panose="020B0403020202020204"/>
            </a:endParaRPr>
          </a:p>
          <a:p>
            <a:pPr algn="just"/>
            <a:r>
              <a:rPr lang="en-ZA" sz="2000" dirty="0">
                <a:latin typeface="Helvetica Neue Thin" panose="020B0403020202020204"/>
              </a:rPr>
              <a:t>You would be entitle to x6 days per cycle however you must require proof of study / exams required before leave is granted.</a:t>
            </a:r>
          </a:p>
          <a:p>
            <a:pPr algn="just"/>
            <a:endParaRPr lang="en-ZA" sz="2000" dirty="0">
              <a:latin typeface="Helvetica Neue Thin" panose="020B0403020202020204"/>
            </a:endParaRPr>
          </a:p>
          <a:p>
            <a:pPr algn="just"/>
            <a:r>
              <a:rPr lang="en-ZA" sz="2000" dirty="0">
                <a:latin typeface="Helvetica Neue Thin" panose="020B0403020202020204"/>
              </a:rPr>
              <a:t>Strictly for exam &amp; exam preparation. </a:t>
            </a:r>
          </a:p>
          <a:p>
            <a:pPr algn="just"/>
            <a:r>
              <a:rPr lang="en-ZA" sz="2000" dirty="0">
                <a:latin typeface="Helvetica Neue Thin" panose="020B0403020202020204"/>
              </a:rPr>
              <a:t> </a:t>
            </a:r>
          </a:p>
          <a:p>
            <a:pPr algn="just"/>
            <a:endParaRPr lang="en-ZA" sz="2000" dirty="0">
              <a:latin typeface="Helvetica Neue Thin" panose="020B0403020202020204"/>
            </a:endParaRPr>
          </a:p>
        </p:txBody>
      </p:sp>
    </p:spTree>
    <p:extLst>
      <p:ext uri="{BB962C8B-B14F-4D97-AF65-F5344CB8AC3E}">
        <p14:creationId xmlns:p14="http://schemas.microsoft.com/office/powerpoint/2010/main" val="774902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12</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MATERNITY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570810" y="1136413"/>
            <a:ext cx="6484304" cy="5878532"/>
          </a:xfrm>
          <a:prstGeom prst="rect">
            <a:avLst/>
          </a:prstGeom>
          <a:noFill/>
        </p:spPr>
        <p:txBody>
          <a:bodyPr wrap="square">
            <a:spAutoFit/>
          </a:bodyPr>
          <a:lstStyle/>
          <a:p>
            <a:pPr algn="just"/>
            <a:r>
              <a:rPr lang="en-US" sz="1600" dirty="0">
                <a:latin typeface="Helvetica Neue Thin" panose="020B0403020202020204"/>
              </a:rPr>
              <a:t>An employee may take maternity leave at any time from four weeks before the expected date of birth and no less than two weeks before the birth, unless otherwise agreed.</a:t>
            </a:r>
          </a:p>
          <a:p>
            <a:pPr algn="just"/>
            <a:endParaRPr lang="en-US" sz="1600" dirty="0">
              <a:latin typeface="Helvetica Neue Thin" panose="020B0403020202020204"/>
            </a:endParaRPr>
          </a:p>
          <a:p>
            <a:pPr algn="just"/>
            <a:r>
              <a:rPr lang="en-US" sz="1600" dirty="0">
                <a:latin typeface="Helvetica Neue Thin" panose="020B0403020202020204"/>
              </a:rPr>
              <a:t>An employee may not return to work for 6 weeks after the birth of the child, unless certified by a medical doctor or midwife, advising that she can return to work.</a:t>
            </a:r>
          </a:p>
          <a:p>
            <a:pPr algn="just"/>
            <a:endParaRPr lang="en-US" sz="1600" dirty="0">
              <a:latin typeface="Helvetica Neue Thin" panose="020B0403020202020204"/>
            </a:endParaRPr>
          </a:p>
          <a:p>
            <a:pPr algn="just"/>
            <a:r>
              <a:rPr lang="en-US" sz="1600" dirty="0">
                <a:latin typeface="Helvetica Neue Thin" panose="020B0403020202020204"/>
              </a:rPr>
              <a:t>An employee who has a miscarriage during the 3rd trimester or who has a still-born child may have 6 weeks maternity leave after the miscarriage.</a:t>
            </a:r>
          </a:p>
          <a:p>
            <a:pPr algn="just"/>
            <a:endParaRPr lang="en-US" sz="1600" dirty="0">
              <a:latin typeface="Helvetica Neue Thin" panose="020B0403020202020204"/>
            </a:endParaRPr>
          </a:p>
          <a:p>
            <a:pPr algn="just"/>
            <a:r>
              <a:rPr lang="en-US" sz="1600" dirty="0">
                <a:latin typeface="Helvetica Neue Thin" panose="020B0403020202020204"/>
              </a:rPr>
              <a:t>An employee must notify an employer in writing, unless the employee is unable to do so of the date on which the employee intents to:</a:t>
            </a:r>
          </a:p>
          <a:p>
            <a:pPr marL="285750" indent="-285750" algn="just">
              <a:buFont typeface="Arial" panose="020B0604020202020204" pitchFamily="34" charset="0"/>
              <a:buChar char="•"/>
            </a:pPr>
            <a:r>
              <a:rPr lang="en-US" sz="1600" dirty="0">
                <a:latin typeface="Helvetica Neue Thin" panose="020B0403020202020204"/>
              </a:rPr>
              <a:t>Commence maternity leave: and</a:t>
            </a:r>
          </a:p>
          <a:p>
            <a:pPr marL="285750" indent="-285750" algn="just">
              <a:buFont typeface="Arial" panose="020B0604020202020204" pitchFamily="34" charset="0"/>
              <a:buChar char="•"/>
            </a:pPr>
            <a:r>
              <a:rPr lang="en-US" sz="1600" dirty="0">
                <a:latin typeface="Helvetica Neue Thin" panose="020B0403020202020204"/>
              </a:rPr>
              <a:t>Return to work after maternity leave.</a:t>
            </a:r>
          </a:p>
          <a:p>
            <a:pPr marL="285750" indent="-285750" algn="just">
              <a:buFont typeface="Arial" panose="020B0604020202020204" pitchFamily="34" charset="0"/>
              <a:buChar char="•"/>
            </a:pPr>
            <a:r>
              <a:rPr lang="en-US" sz="1600" dirty="0">
                <a:latin typeface="Helvetica Neue Thin" panose="020B0403020202020204"/>
              </a:rPr>
              <a:t>Notification must be given at least four weeks before the employee intends to commence maternity leave, or as soon as it is reasonably practicable.</a:t>
            </a:r>
          </a:p>
          <a:p>
            <a:pPr marL="285750" indent="-285750" algn="just">
              <a:buFont typeface="Arial" panose="020B0604020202020204" pitchFamily="34" charset="0"/>
              <a:buChar char="•"/>
            </a:pPr>
            <a:r>
              <a:rPr lang="en-US" sz="1600" dirty="0">
                <a:latin typeface="Helvetica Neue Thin" panose="020B0403020202020204"/>
              </a:rPr>
              <a:t>Cannot be applied for on ESS, must apply manually by filling in the relevant form and reaching out to Human Resources Payroll Department</a:t>
            </a:r>
          </a:p>
          <a:p>
            <a:pPr algn="just"/>
            <a:endParaRPr lang="en-ZA" sz="2400" dirty="0">
              <a:latin typeface="Helvetica Neue Thin" panose="020B0403020202020204"/>
            </a:endParaRPr>
          </a:p>
        </p:txBody>
      </p:sp>
    </p:spTree>
    <p:extLst>
      <p:ext uri="{BB962C8B-B14F-4D97-AF65-F5344CB8AC3E}">
        <p14:creationId xmlns:p14="http://schemas.microsoft.com/office/powerpoint/2010/main" val="2992850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13</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PATERNITY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124890" y="1200726"/>
            <a:ext cx="6930223" cy="5832879"/>
          </a:xfrm>
          <a:prstGeom prst="rect">
            <a:avLst/>
          </a:prstGeom>
          <a:noFill/>
        </p:spPr>
        <p:txBody>
          <a:bodyPr wrap="square">
            <a:spAutoFit/>
          </a:bodyPr>
          <a:lstStyle/>
          <a:p>
            <a:pPr lvl="1" algn="just">
              <a:lnSpc>
                <a:spcPct val="115000"/>
              </a:lnSpc>
              <a:spcAft>
                <a:spcPts val="1000"/>
              </a:spcAft>
            </a:pPr>
            <a:r>
              <a:rPr lang="en-US" sz="1600" dirty="0">
                <a:effectLst/>
                <a:latin typeface="Helvetica Neue Thin" panose="020B0403020202020204"/>
                <a:ea typeface="Calibri" panose="020F0502020204030204" pitchFamily="34" charset="0"/>
                <a:cs typeface="Arial" panose="020B0604020202020204" pitchFamily="34" charset="0"/>
              </a:rPr>
              <a:t>The aim is to provide all male employees who are soon to be fathers with a procedure to follow, if/when they intend to make use of their Paternity leave. Paternity leave is given with the intention that male employees will have time to assist with taking care of their newborn and partner directly after their baby has been born and also to allow time to bond with their child.</a:t>
            </a:r>
          </a:p>
          <a:p>
            <a:pPr lvl="1" algn="just">
              <a:lnSpc>
                <a:spcPct val="115000"/>
              </a:lnSpc>
              <a:spcAft>
                <a:spcPts val="1000"/>
              </a:spcAft>
            </a:pPr>
            <a:r>
              <a:rPr lang="en-US" sz="1600" dirty="0">
                <a:effectLst/>
                <a:latin typeface="Helvetica Neue Thin" panose="020B0403020202020204"/>
                <a:ea typeface="Calibri" panose="020F0502020204030204" pitchFamily="34" charset="0"/>
                <a:cs typeface="Arial" panose="020B0604020202020204" pitchFamily="34" charset="0"/>
              </a:rPr>
              <a:t>As per BCEA, Male employees are eligible for 10 unpaid days leave </a:t>
            </a:r>
            <a:r>
              <a:rPr lang="en-ZA" sz="1600" dirty="0">
                <a:effectLst/>
                <a:latin typeface="Helvetica Neue Thin" panose="020B0403020202020204"/>
                <a:ea typeface="Calibri" panose="020F0502020204030204" pitchFamily="34" charset="0"/>
                <a:cs typeface="Arial" panose="020B0604020202020204" pitchFamily="34" charset="0"/>
              </a:rPr>
              <a:t>for the birth of their child.</a:t>
            </a:r>
          </a:p>
          <a:p>
            <a:pPr lvl="1" algn="just">
              <a:lnSpc>
                <a:spcPct val="115000"/>
              </a:lnSpc>
              <a:spcAft>
                <a:spcPts val="1000"/>
              </a:spcAft>
            </a:pPr>
            <a:r>
              <a:rPr lang="en-US" sz="1600" dirty="0">
                <a:effectLst/>
                <a:latin typeface="Helvetica Neue Thin" panose="020B0403020202020204"/>
                <a:ea typeface="Calibri" panose="020F0502020204030204" pitchFamily="34" charset="0"/>
                <a:cs typeface="Arial" panose="020B0604020202020204" pitchFamily="34" charset="0"/>
              </a:rPr>
              <a:t>Employees will be required to provide proof of the birth of their child, as soon as reasonably possible. This may be in the form of a birth certificate (indicating the employees name as “Father”) or other acceptable proof of birth of their child. The Company understands that a birth certificate may only be available days after the birth however should the employee not be able to provide evidence of their baby being born during the paternity leave period taken, the Company will reserve the right to reverse any paternity leave pay allocated, therefore deducting unpaid leave for the paternity leave taken.</a:t>
            </a:r>
            <a:endParaRPr lang="en-ZA" sz="1600" dirty="0">
              <a:effectLst/>
              <a:latin typeface="Helvetica Neue Thin" panose="020B0403020202020204"/>
              <a:ea typeface="Calibri" panose="020F0502020204030204" pitchFamily="34" charset="0"/>
              <a:cs typeface="Times New Roman" panose="02020603050405020304" pitchFamily="18" charset="0"/>
            </a:endParaRPr>
          </a:p>
          <a:p>
            <a:pPr lvl="1" algn="just">
              <a:lnSpc>
                <a:spcPct val="115000"/>
              </a:lnSpc>
              <a:spcAft>
                <a:spcPts val="1000"/>
              </a:spcAft>
            </a:pPr>
            <a:r>
              <a:rPr lang="en-ZA" sz="1600" dirty="0">
                <a:effectLst/>
                <a:latin typeface="Helvetica Neue Thin" panose="020B0403020202020204"/>
                <a:ea typeface="Calibri" panose="020F0502020204030204" pitchFamily="34" charset="0"/>
                <a:cs typeface="Arial" panose="020B0604020202020204" pitchFamily="34" charset="0"/>
              </a:rPr>
              <a:t> </a:t>
            </a:r>
            <a:endParaRPr lang="en-ZA" sz="1600" dirty="0">
              <a:effectLst/>
              <a:latin typeface="Helvetica Neue Thin" panose="020B040302020202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6058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14</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SPECIAL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641565" y="2494139"/>
            <a:ext cx="6413549" cy="1938992"/>
          </a:xfrm>
          <a:prstGeom prst="rect">
            <a:avLst/>
          </a:prstGeom>
          <a:noFill/>
        </p:spPr>
        <p:txBody>
          <a:bodyPr wrap="square">
            <a:spAutoFit/>
          </a:bodyPr>
          <a:lstStyle/>
          <a:p>
            <a:pPr marL="342900" indent="-342900">
              <a:buFont typeface="Arial" panose="020B0604020202020204" pitchFamily="34" charset="0"/>
              <a:buChar char="•"/>
            </a:pPr>
            <a:r>
              <a:rPr lang="en-ZA" sz="2000" dirty="0">
                <a:latin typeface="Helvetica Neue Thin" panose="020B0403020202020204"/>
              </a:rPr>
              <a:t>Special leave is granted to employees who needs to take the vaccine. </a:t>
            </a:r>
          </a:p>
          <a:p>
            <a:pPr marL="342900" indent="-342900">
              <a:buFont typeface="Arial" panose="020B0604020202020204" pitchFamily="34" charset="0"/>
              <a:buChar char="•"/>
            </a:pPr>
            <a:endParaRPr lang="en-ZA" sz="2000" dirty="0">
              <a:latin typeface="Helvetica Neue Thin" panose="020B0403020202020204"/>
            </a:endParaRPr>
          </a:p>
          <a:p>
            <a:pPr marL="342900" indent="-342900">
              <a:buFont typeface="Arial" panose="020B0604020202020204" pitchFamily="34" charset="0"/>
              <a:buChar char="•"/>
            </a:pPr>
            <a:r>
              <a:rPr lang="en-ZA" sz="2000" dirty="0">
                <a:latin typeface="Helvetica Neue Thin" panose="020B0403020202020204"/>
              </a:rPr>
              <a:t>Can be used in Lieu</a:t>
            </a:r>
          </a:p>
          <a:p>
            <a:pPr marL="342900" indent="-342900">
              <a:buFont typeface="Arial" panose="020B0604020202020204" pitchFamily="34" charset="0"/>
              <a:buChar char="•"/>
            </a:pPr>
            <a:endParaRPr lang="en-ZA" sz="2000" dirty="0">
              <a:latin typeface="Helvetica Neue Thin" panose="020B0403020202020204"/>
            </a:endParaRPr>
          </a:p>
          <a:p>
            <a:pPr marL="342900" indent="-342900">
              <a:buFont typeface="Arial" panose="020B0604020202020204" pitchFamily="34" charset="0"/>
              <a:buChar char="•"/>
            </a:pPr>
            <a:r>
              <a:rPr lang="en-ZA" sz="2000" dirty="0">
                <a:latin typeface="Helvetica Neue Thin" panose="020B0403020202020204"/>
              </a:rPr>
              <a:t>Maximum 2 days (Pending on the vaccination type)</a:t>
            </a:r>
          </a:p>
        </p:txBody>
      </p:sp>
    </p:spTree>
    <p:extLst>
      <p:ext uri="{BB962C8B-B14F-4D97-AF65-F5344CB8AC3E}">
        <p14:creationId xmlns:p14="http://schemas.microsoft.com/office/powerpoint/2010/main" val="1341870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1D927-6362-3E04-796A-22ADE7702641}"/>
              </a:ext>
            </a:extLst>
          </p:cNvPr>
          <p:cNvSpPr>
            <a:spLocks noGrp="1"/>
          </p:cNvSpPr>
          <p:nvPr>
            <p:ph type="sldNum" sz="quarter" idx="4"/>
          </p:nvPr>
        </p:nvSpPr>
        <p:spPr/>
        <p:txBody>
          <a:bodyPr/>
          <a:lstStyle/>
          <a:p>
            <a:fld id="{43EEDC6F-297F-D54C-8854-9F726A2C8E27}" type="slidenum">
              <a:rPr lang="en-US" smtClean="0"/>
              <a:pPr/>
              <a:t>15</a:t>
            </a:fld>
            <a:endParaRPr lang="en-US"/>
          </a:p>
        </p:txBody>
      </p:sp>
      <p:sp>
        <p:nvSpPr>
          <p:cNvPr id="5" name="Text Placeholder 4">
            <a:extLst>
              <a:ext uri="{FF2B5EF4-FFF2-40B4-BE49-F238E27FC236}">
                <a16:creationId xmlns:a16="http://schemas.microsoft.com/office/drawing/2014/main" id="{F19BEF1E-639F-F53F-E0DD-90464D7E7EFB}"/>
              </a:ext>
            </a:extLst>
          </p:cNvPr>
          <p:cNvSpPr>
            <a:spLocks noGrp="1"/>
          </p:cNvSpPr>
          <p:nvPr>
            <p:ph type="body" sz="quarter" idx="12"/>
          </p:nvPr>
        </p:nvSpPr>
        <p:spPr/>
        <p:txBody>
          <a:bodyPr/>
          <a:lstStyle/>
          <a:p>
            <a:r>
              <a:rPr lang="en-US" dirty="0"/>
              <a:t>UNPAID LEAVE</a:t>
            </a:r>
            <a:endParaRPr lang="en-ZA" dirty="0"/>
          </a:p>
        </p:txBody>
      </p:sp>
      <p:sp>
        <p:nvSpPr>
          <p:cNvPr id="6" name="TextBox 5">
            <a:extLst>
              <a:ext uri="{FF2B5EF4-FFF2-40B4-BE49-F238E27FC236}">
                <a16:creationId xmlns:a16="http://schemas.microsoft.com/office/drawing/2014/main" id="{B00CC9F5-E5E4-A55B-B66C-97C10EDE7C45}"/>
              </a:ext>
            </a:extLst>
          </p:cNvPr>
          <p:cNvSpPr txBox="1"/>
          <p:nvPr/>
        </p:nvSpPr>
        <p:spPr>
          <a:xfrm>
            <a:off x="5518901" y="1241132"/>
            <a:ext cx="6413549" cy="557530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000" dirty="0">
                <a:latin typeface="Helvetica Neue Thin" panose="020B0403020202020204"/>
              </a:rPr>
              <a:t>Special case where an employee is granted Unpaid leave</a:t>
            </a:r>
          </a:p>
          <a:p>
            <a:pPr marL="342900" indent="-342900" algn="just">
              <a:lnSpc>
                <a:spcPct val="150000"/>
              </a:lnSpc>
              <a:buFont typeface="Arial" panose="020B0604020202020204" pitchFamily="34" charset="0"/>
              <a:buChar char="•"/>
            </a:pPr>
            <a:r>
              <a:rPr lang="en-US" sz="2000" dirty="0">
                <a:latin typeface="Helvetica Neue Thin" panose="020B0403020202020204"/>
              </a:rPr>
              <a:t>Extreme cases</a:t>
            </a:r>
          </a:p>
          <a:p>
            <a:pPr marL="342900" indent="-342900" algn="just">
              <a:lnSpc>
                <a:spcPct val="150000"/>
              </a:lnSpc>
              <a:buFont typeface="Arial" panose="020B0604020202020204" pitchFamily="34" charset="0"/>
              <a:buChar char="•"/>
            </a:pPr>
            <a:r>
              <a:rPr lang="en-US" sz="2000" dirty="0">
                <a:latin typeface="Helvetica Neue Thin" panose="020B0403020202020204"/>
              </a:rPr>
              <a:t>Management discretion</a:t>
            </a:r>
          </a:p>
          <a:p>
            <a:pPr marL="342900" indent="-342900" algn="just">
              <a:lnSpc>
                <a:spcPct val="150000"/>
              </a:lnSpc>
              <a:buFont typeface="Arial" panose="020B0604020202020204" pitchFamily="34" charset="0"/>
              <a:buChar char="•"/>
            </a:pPr>
            <a:r>
              <a:rPr lang="en-US" sz="2000" dirty="0">
                <a:latin typeface="Helvetica Neue Thin" panose="020B0403020202020204"/>
              </a:rPr>
              <a:t>No leave is available </a:t>
            </a:r>
          </a:p>
          <a:p>
            <a:pPr marL="342900" indent="-342900" algn="just">
              <a:lnSpc>
                <a:spcPct val="150000"/>
              </a:lnSpc>
              <a:buFont typeface="Arial" panose="020B0604020202020204" pitchFamily="34" charset="0"/>
              <a:buChar char="•"/>
            </a:pPr>
            <a:r>
              <a:rPr lang="en-US" sz="2000" dirty="0">
                <a:latin typeface="Helvetica Neue Thin" panose="020B0403020202020204"/>
              </a:rPr>
              <a:t>Failing to follow leave processes</a:t>
            </a:r>
          </a:p>
          <a:p>
            <a:pPr marL="342900" indent="-342900" algn="just">
              <a:lnSpc>
                <a:spcPct val="150000"/>
              </a:lnSpc>
              <a:buFont typeface="Arial" panose="020B0604020202020204" pitchFamily="34" charset="0"/>
              <a:buChar char="•"/>
            </a:pPr>
            <a:r>
              <a:rPr lang="en-US" sz="2000" dirty="0">
                <a:latin typeface="Helvetica Neue Thin" panose="020B0403020202020204"/>
              </a:rPr>
              <a:t>Affects your salary</a:t>
            </a:r>
          </a:p>
          <a:p>
            <a:pPr marL="342900" indent="-342900" algn="just">
              <a:lnSpc>
                <a:spcPct val="150000"/>
              </a:lnSpc>
              <a:buFont typeface="Arial" panose="020B0604020202020204" pitchFamily="34" charset="0"/>
              <a:buChar char="•"/>
            </a:pPr>
            <a:r>
              <a:rPr lang="en-US" sz="2000" dirty="0">
                <a:latin typeface="Helvetica Neue Thin" panose="020B0403020202020204"/>
              </a:rPr>
              <a:t>Rate per day x Unpaid leave days taken (Deducted from your pay)</a:t>
            </a:r>
          </a:p>
          <a:p>
            <a:pPr marL="342900" indent="-342900" algn="just">
              <a:lnSpc>
                <a:spcPct val="150000"/>
              </a:lnSpc>
              <a:buFont typeface="Arial" panose="020B0604020202020204" pitchFamily="34" charset="0"/>
              <a:buChar char="•"/>
            </a:pPr>
            <a:r>
              <a:rPr lang="en-US" sz="2000" dirty="0">
                <a:latin typeface="Helvetica Neue Thin" panose="020B0403020202020204"/>
              </a:rPr>
              <a:t>Not to be applied for on ESS</a:t>
            </a:r>
          </a:p>
          <a:p>
            <a:pPr marL="342900" indent="-342900" algn="just">
              <a:lnSpc>
                <a:spcPct val="150000"/>
              </a:lnSpc>
              <a:buFont typeface="Arial" panose="020B0604020202020204" pitchFamily="34" charset="0"/>
              <a:buChar char="•"/>
            </a:pPr>
            <a:r>
              <a:rPr lang="en-US" sz="2000" dirty="0">
                <a:latin typeface="Helvetica Neue Thin" panose="020B0403020202020204"/>
              </a:rPr>
              <a:t>Unpaid leave is </a:t>
            </a:r>
            <a:r>
              <a:rPr lang="en-US" sz="2000" dirty="0" err="1">
                <a:latin typeface="Helvetica Neue Thin" panose="020B0403020202020204"/>
              </a:rPr>
              <a:t>manuall</a:t>
            </a:r>
            <a:r>
              <a:rPr lang="en-US" sz="2000" dirty="0">
                <a:latin typeface="Helvetica Neue Thin" panose="020B0403020202020204"/>
              </a:rPr>
              <a:t> applied for with our Human Resources Payroll department.</a:t>
            </a:r>
            <a:endParaRPr lang="en-ZA" sz="2000" dirty="0">
              <a:latin typeface="Helvetica Neue Thin" panose="020B0403020202020204"/>
            </a:endParaRPr>
          </a:p>
        </p:txBody>
      </p:sp>
    </p:spTree>
    <p:extLst>
      <p:ext uri="{BB962C8B-B14F-4D97-AF65-F5344CB8AC3E}">
        <p14:creationId xmlns:p14="http://schemas.microsoft.com/office/powerpoint/2010/main" val="821412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FDA060-90F9-6653-87FB-421C70D944C6}"/>
              </a:ext>
            </a:extLst>
          </p:cNvPr>
          <p:cNvSpPr txBox="1"/>
          <p:nvPr/>
        </p:nvSpPr>
        <p:spPr>
          <a:xfrm>
            <a:off x="7115909" y="3044279"/>
            <a:ext cx="3711926" cy="769441"/>
          </a:xfrm>
          <a:prstGeom prst="rect">
            <a:avLst/>
          </a:prstGeom>
          <a:noFill/>
        </p:spPr>
        <p:txBody>
          <a:bodyPr wrap="square" rtlCol="0">
            <a:spAutoFit/>
          </a:bodyPr>
          <a:lstStyle/>
          <a:p>
            <a:pPr algn="l"/>
            <a:r>
              <a:rPr lang="en-US" sz="4400" spc="150" dirty="0">
                <a:solidFill>
                  <a:schemeClr val="bg1"/>
                </a:solidFill>
                <a:latin typeface="Helvetica Neue Thin" panose="020B0403020202020204" pitchFamily="34" charset="0"/>
                <a:ea typeface="Helvetica Neue Thin" panose="020B0403020202020204" pitchFamily="34" charset="0"/>
              </a:rPr>
              <a:t>Thank you</a:t>
            </a:r>
            <a:endParaRPr lang="en-US" sz="4400" dirty="0">
              <a:solidFill>
                <a:schemeClr val="bg1"/>
              </a:solidFill>
              <a:latin typeface="Helvetica Neue Thin" panose="020B0403020202020204" pitchFamily="34" charset="0"/>
              <a:ea typeface="Helvetica Neue Thin" panose="020B0403020202020204" pitchFamily="34" charset="0"/>
            </a:endParaRPr>
          </a:p>
        </p:txBody>
      </p:sp>
    </p:spTree>
    <p:extLst>
      <p:ext uri="{BB962C8B-B14F-4D97-AF65-F5344CB8AC3E}">
        <p14:creationId xmlns:p14="http://schemas.microsoft.com/office/powerpoint/2010/main" val="2234521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6B16C828EBBD4998EE9F2D2D16D71B" ma:contentTypeVersion="10" ma:contentTypeDescription="Create a new document." ma:contentTypeScope="" ma:versionID="a4ee6c2e6fe094fdab0ef397a3d82d5a">
  <xsd:schema xmlns:xsd="http://www.w3.org/2001/XMLSchema" xmlns:xs="http://www.w3.org/2001/XMLSchema" xmlns:p="http://schemas.microsoft.com/office/2006/metadata/properties" xmlns:ns2="70c3d125-3c10-4908-afb7-dee155cf3b62" targetNamespace="http://schemas.microsoft.com/office/2006/metadata/properties" ma:root="true" ma:fieldsID="67d83248c62f7c34a9057faac456f8df" ns2:_="">
    <xsd:import namespace="70c3d125-3c10-4908-afb7-dee155cf3b6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c3d125-3c10-4908-afb7-dee155cf3b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79210F-4ACF-42E6-83C6-CDBA4CEE42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c3d125-3c10-4908-afb7-dee155cf3b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879352-274C-4783-A58B-0B13E29FACB5}">
  <ds:schemaRefs>
    <ds:schemaRef ds:uri="http://purl.org/dc/dcmitype/"/>
    <ds:schemaRef ds:uri="70c3d125-3c10-4908-afb7-dee155cf3b62"/>
    <ds:schemaRef ds:uri="http://schemas.microsoft.com/office/2006/documentManagement/types"/>
    <ds:schemaRef ds:uri="http://purl.org/dc/terms/"/>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48FCAD4C-7C78-4A0C-B4A3-3E4D4C9DB6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697</TotalTime>
  <Words>1985</Words>
  <Application>Microsoft Office PowerPoint</Application>
  <PresentationFormat>Widescreen</PresentationFormat>
  <Paragraphs>164</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Helvetica</vt:lpstr>
      <vt:lpstr>Helvetica Neue Thin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Jurie Venter</dc:creator>
  <cp:lastModifiedBy>Michelle Hanekom</cp:lastModifiedBy>
  <cp:revision>43</cp:revision>
  <cp:lastPrinted>2018-10-08T05:45:48Z</cp:lastPrinted>
  <dcterms:created xsi:type="dcterms:W3CDTF">2018-09-10T08:10:43Z</dcterms:created>
  <dcterms:modified xsi:type="dcterms:W3CDTF">2022-07-29T05:54:20Z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0x010100E66B16C828EBBD4998EE9F2D2D16D71B</vt:lpwstr>
  </property>
</Properties>
</file>