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28" r:id="rId5"/>
    <p:sldId id="342" r:id="rId6"/>
    <p:sldId id="344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62" r:id="rId22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nwen Jacobs" initials="BJ" lastIdx="1" clrIdx="0">
    <p:extLst>
      <p:ext uri="{19B8F6BF-5375-455C-9EA6-DF929625EA0E}">
        <p15:presenceInfo xmlns:p15="http://schemas.microsoft.com/office/powerpoint/2012/main" userId="S::bronwen.jacobs@epsidon.co.za::cb9b8111-fe22-4a3b-9409-83faca690d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365"/>
    <a:srgbClr val="122659"/>
    <a:srgbClr val="4B2E92"/>
    <a:srgbClr val="595959"/>
    <a:srgbClr val="4484A6"/>
    <a:srgbClr val="76D6FF"/>
    <a:srgbClr val="0040A8"/>
    <a:srgbClr val="356E8C"/>
    <a:srgbClr val="343333"/>
    <a:srgbClr val="004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3A7E7F-4F4E-46B4-A949-0F053A21F59A}" v="16" dt="2022-07-25T10:01:42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55"/>
    <p:restoredTop sz="82614" autoAdjust="0"/>
  </p:normalViewPr>
  <p:slideViewPr>
    <p:cSldViewPr snapToGrid="0" snapToObjects="1">
      <p:cViewPr>
        <p:scale>
          <a:sx n="75" d="100"/>
          <a:sy n="75" d="100"/>
        </p:scale>
        <p:origin x="2298" y="4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tia Keyser" userId="04c70dde-4979-4d25-a044-9a0ebfdf364c" providerId="ADAL" clId="{16C5EADC-9954-564E-B6AF-9D84CB9FC037}"/>
    <pc:docChg chg="undo custSel modSld modMainMaster">
      <pc:chgData name="Rentia Keyser" userId="04c70dde-4979-4d25-a044-9a0ebfdf364c" providerId="ADAL" clId="{16C5EADC-9954-564E-B6AF-9D84CB9FC037}" dt="2021-01-06T08:42:07.042" v="67"/>
      <pc:docMkLst>
        <pc:docMk/>
      </pc:docMkLst>
      <pc:sldChg chg="modSp mod">
        <pc:chgData name="Rentia Keyser" userId="04c70dde-4979-4d25-a044-9a0ebfdf364c" providerId="ADAL" clId="{16C5EADC-9954-564E-B6AF-9D84CB9FC037}" dt="2021-01-06T08:39:47.579" v="7" actId="20577"/>
        <pc:sldMkLst>
          <pc:docMk/>
          <pc:sldMk cId="2655066578" sldId="377"/>
        </pc:sldMkLst>
        <pc:spChg chg="mod">
          <ac:chgData name="Rentia Keyser" userId="04c70dde-4979-4d25-a044-9a0ebfdf364c" providerId="ADAL" clId="{16C5EADC-9954-564E-B6AF-9D84CB9FC037}" dt="2021-01-06T08:39:47.579" v="7" actId="20577"/>
          <ac:spMkLst>
            <pc:docMk/>
            <pc:sldMk cId="2655066578" sldId="377"/>
            <ac:spMk id="5" creationId="{170249B9-ADD4-EF43-A8D6-E79A2431E663}"/>
          </ac:spMkLst>
        </pc:spChg>
      </pc:sldChg>
      <pc:sldChg chg="modSp mod">
        <pc:chgData name="Rentia Keyser" userId="04c70dde-4979-4d25-a044-9a0ebfdf364c" providerId="ADAL" clId="{16C5EADC-9954-564E-B6AF-9D84CB9FC037}" dt="2021-01-06T08:39:35.133" v="1" actId="20577"/>
        <pc:sldMkLst>
          <pc:docMk/>
          <pc:sldMk cId="1345447366" sldId="378"/>
        </pc:sldMkLst>
        <pc:spChg chg="mod">
          <ac:chgData name="Rentia Keyser" userId="04c70dde-4979-4d25-a044-9a0ebfdf364c" providerId="ADAL" clId="{16C5EADC-9954-564E-B6AF-9D84CB9FC037}" dt="2021-01-06T08:39:35.133" v="1" actId="20577"/>
          <ac:spMkLst>
            <pc:docMk/>
            <pc:sldMk cId="1345447366" sldId="378"/>
            <ac:spMk id="3" creationId="{A21347A5-1486-0340-BD30-7CE1A5373A3F}"/>
          </ac:spMkLst>
        </pc:spChg>
      </pc:sldChg>
      <pc:sldChg chg="modSp mod">
        <pc:chgData name="Rentia Keyser" userId="04c70dde-4979-4d25-a044-9a0ebfdf364c" providerId="ADAL" clId="{16C5EADC-9954-564E-B6AF-9D84CB9FC037}" dt="2021-01-06T08:39:39.801" v="3" actId="20577"/>
        <pc:sldMkLst>
          <pc:docMk/>
          <pc:sldMk cId="414733123" sldId="379"/>
        </pc:sldMkLst>
        <pc:spChg chg="mod">
          <ac:chgData name="Rentia Keyser" userId="04c70dde-4979-4d25-a044-9a0ebfdf364c" providerId="ADAL" clId="{16C5EADC-9954-564E-B6AF-9D84CB9FC037}" dt="2021-01-06T08:39:39.801" v="3" actId="20577"/>
          <ac:spMkLst>
            <pc:docMk/>
            <pc:sldMk cId="414733123" sldId="379"/>
            <ac:spMk id="4" creationId="{FDE0EDB7-DA34-5246-A3C7-176EA259058E}"/>
          </ac:spMkLst>
        </pc:spChg>
      </pc:sldChg>
      <pc:sldChg chg="modSp mod">
        <pc:chgData name="Rentia Keyser" userId="04c70dde-4979-4d25-a044-9a0ebfdf364c" providerId="ADAL" clId="{16C5EADC-9954-564E-B6AF-9D84CB9FC037}" dt="2021-01-06T08:39:43.492" v="5" actId="20577"/>
        <pc:sldMkLst>
          <pc:docMk/>
          <pc:sldMk cId="1456817302" sldId="380"/>
        </pc:sldMkLst>
        <pc:spChg chg="mod">
          <ac:chgData name="Rentia Keyser" userId="04c70dde-4979-4d25-a044-9a0ebfdf364c" providerId="ADAL" clId="{16C5EADC-9954-564E-B6AF-9D84CB9FC037}" dt="2021-01-06T08:39:43.492" v="5" actId="20577"/>
          <ac:spMkLst>
            <pc:docMk/>
            <pc:sldMk cId="1456817302" sldId="380"/>
            <ac:spMk id="4" creationId="{F11F56FD-EFBC-EF47-B05A-6D075D437D71}"/>
          </ac:spMkLst>
        </pc:spChg>
      </pc:sldChg>
      <pc:sldMasterChg chg="modSldLayout">
        <pc:chgData name="Rentia Keyser" userId="04c70dde-4979-4d25-a044-9a0ebfdf364c" providerId="ADAL" clId="{16C5EADC-9954-564E-B6AF-9D84CB9FC037}" dt="2021-01-06T08:42:07.042" v="67"/>
        <pc:sldMasterMkLst>
          <pc:docMk/>
          <pc:sldMasterMk cId="4148217768" sldId="2147483648"/>
        </pc:sldMasterMkLst>
        <pc:sldLayoutChg chg="modSp mod">
          <pc:chgData name="Rentia Keyser" userId="04c70dde-4979-4d25-a044-9a0ebfdf364c" providerId="ADAL" clId="{16C5EADC-9954-564E-B6AF-9D84CB9FC037}" dt="2021-01-06T08:40:22.538" v="9" actId="20577"/>
          <pc:sldLayoutMkLst>
            <pc:docMk/>
            <pc:sldMasterMk cId="4148217768" sldId="2147483648"/>
            <pc:sldLayoutMk cId="2027794960" sldId="2147483662"/>
          </pc:sldLayoutMkLst>
          <pc:spChg chg="mod">
            <ac:chgData name="Rentia Keyser" userId="04c70dde-4979-4d25-a044-9a0ebfdf364c" providerId="ADAL" clId="{16C5EADC-9954-564E-B6AF-9D84CB9FC037}" dt="2021-01-06T08:40:22.538" v="9" actId="20577"/>
            <ac:spMkLst>
              <pc:docMk/>
              <pc:sldMasterMk cId="4148217768" sldId="2147483648"/>
              <pc:sldLayoutMk cId="2027794960" sldId="2147483662"/>
              <ac:spMk id="9" creationId="{0C2D02BD-F318-3841-BF64-23ADFDC53F39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28.705" v="11" actId="20577"/>
          <pc:sldLayoutMkLst>
            <pc:docMk/>
            <pc:sldMasterMk cId="4148217768" sldId="2147483648"/>
            <pc:sldLayoutMk cId="72759465" sldId="2147483663"/>
          </pc:sldLayoutMkLst>
          <pc:spChg chg="mod">
            <ac:chgData name="Rentia Keyser" userId="04c70dde-4979-4d25-a044-9a0ebfdf364c" providerId="ADAL" clId="{16C5EADC-9954-564E-B6AF-9D84CB9FC037}" dt="2021-01-06T08:40:28.705" v="11" actId="20577"/>
            <ac:spMkLst>
              <pc:docMk/>
              <pc:sldMasterMk cId="4148217768" sldId="2147483648"/>
              <pc:sldLayoutMk cId="72759465" sldId="2147483663"/>
              <ac:spMk id="6" creationId="{084A6487-88FE-3347-94B1-BC386D1144EB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6.112" v="55"/>
          <pc:sldLayoutMkLst>
            <pc:docMk/>
            <pc:sldMasterMk cId="4148217768" sldId="2147483648"/>
            <pc:sldLayoutMk cId="1849426927" sldId="2147483665"/>
          </pc:sldLayoutMkLst>
          <pc:spChg chg="del">
            <ac:chgData name="Rentia Keyser" userId="04c70dde-4979-4d25-a044-9a0ebfdf364c" providerId="ADAL" clId="{16C5EADC-9954-564E-B6AF-9D84CB9FC037}" dt="2021-01-06T08:41:17.473" v="29" actId="478"/>
            <ac:spMkLst>
              <pc:docMk/>
              <pc:sldMasterMk cId="4148217768" sldId="2147483648"/>
              <pc:sldLayoutMk cId="1849426927" sldId="2147483665"/>
              <ac:spMk id="10" creationId="{08B3549D-D49E-2D40-A947-F8D370383466}"/>
            </ac:spMkLst>
          </pc:spChg>
          <pc:spChg chg="add mod">
            <ac:chgData name="Rentia Keyser" userId="04c70dde-4979-4d25-a044-9a0ebfdf364c" providerId="ADAL" clId="{16C5EADC-9954-564E-B6AF-9D84CB9FC037}" dt="2021-01-06T08:41:56.112" v="55"/>
            <ac:spMkLst>
              <pc:docMk/>
              <pc:sldMasterMk cId="4148217768" sldId="2147483648"/>
              <pc:sldLayoutMk cId="1849426927" sldId="2147483665"/>
              <ac:spMk id="16" creationId="{639C88B3-5BA3-8443-B749-E6647331A9F4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4.201" v="64"/>
          <pc:sldLayoutMkLst>
            <pc:docMk/>
            <pc:sldMasterMk cId="4148217768" sldId="2147483648"/>
            <pc:sldLayoutMk cId="2492002110" sldId="2147483666"/>
          </pc:sldLayoutMkLst>
          <pc:spChg chg="add mod">
            <ac:chgData name="Rentia Keyser" userId="04c70dde-4979-4d25-a044-9a0ebfdf364c" providerId="ADAL" clId="{16C5EADC-9954-564E-B6AF-9D84CB9FC037}" dt="2021-01-06T08:42:04.201" v="64"/>
            <ac:spMkLst>
              <pc:docMk/>
              <pc:sldMasterMk cId="4148217768" sldId="2147483648"/>
              <pc:sldLayoutMk cId="2492002110" sldId="2147483666"/>
              <ac:spMk id="7" creationId="{7E129F4D-D504-3241-9AFB-E4C7E0C81717}"/>
            </ac:spMkLst>
          </pc:spChg>
          <pc:spChg chg="del">
            <ac:chgData name="Rentia Keyser" userId="04c70dde-4979-4d25-a044-9a0ebfdf364c" providerId="ADAL" clId="{16C5EADC-9954-564E-B6AF-9D84CB9FC037}" dt="2021-01-06T08:41:32.326" v="38" actId="478"/>
            <ac:spMkLst>
              <pc:docMk/>
              <pc:sldMasterMk cId="4148217768" sldId="2147483648"/>
              <pc:sldLayoutMk cId="2492002110" sldId="2147483666"/>
              <ac:spMk id="10" creationId="{E2AEA6CE-5C59-0A4C-A7F9-3EA53504273C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2.086" v="61"/>
          <pc:sldLayoutMkLst>
            <pc:docMk/>
            <pc:sldMasterMk cId="4148217768" sldId="2147483648"/>
            <pc:sldLayoutMk cId="1004324334" sldId="2147483667"/>
          </pc:sldLayoutMkLst>
          <pc:spChg chg="del">
            <ac:chgData name="Rentia Keyser" userId="04c70dde-4979-4d25-a044-9a0ebfdf364c" providerId="ADAL" clId="{16C5EADC-9954-564E-B6AF-9D84CB9FC037}" dt="2021-01-06T08:41:27.500" v="35" actId="478"/>
            <ac:spMkLst>
              <pc:docMk/>
              <pc:sldMasterMk cId="4148217768" sldId="2147483648"/>
              <pc:sldLayoutMk cId="1004324334" sldId="2147483667"/>
              <ac:spMk id="17" creationId="{997DF7D8-E575-5146-A610-8911F0835D4E}"/>
            </ac:spMkLst>
          </pc:spChg>
          <pc:spChg chg="add mod">
            <ac:chgData name="Rentia Keyser" userId="04c70dde-4979-4d25-a044-9a0ebfdf364c" providerId="ADAL" clId="{16C5EADC-9954-564E-B6AF-9D84CB9FC037}" dt="2021-01-06T08:42:02.086" v="61"/>
            <ac:spMkLst>
              <pc:docMk/>
              <pc:sldMasterMk cId="4148217768" sldId="2147483648"/>
              <pc:sldLayoutMk cId="1004324334" sldId="2147483667"/>
              <ac:spMk id="19" creationId="{73C90BE4-E01B-BC4D-B7FE-AB1AED3095C8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3.561" v="63"/>
          <pc:sldLayoutMkLst>
            <pc:docMk/>
            <pc:sldMasterMk cId="4148217768" sldId="2147483648"/>
            <pc:sldLayoutMk cId="1342750822" sldId="2147483668"/>
          </pc:sldLayoutMkLst>
          <pc:spChg chg="del">
            <ac:chgData name="Rentia Keyser" userId="04c70dde-4979-4d25-a044-9a0ebfdf364c" providerId="ADAL" clId="{16C5EADC-9954-564E-B6AF-9D84CB9FC037}" dt="2021-01-06T08:41:30.841" v="37" actId="478"/>
            <ac:spMkLst>
              <pc:docMk/>
              <pc:sldMasterMk cId="4148217768" sldId="2147483648"/>
              <pc:sldLayoutMk cId="1342750822" sldId="2147483668"/>
              <ac:spMk id="10" creationId="{341C14AD-3AAE-BC40-BF03-B619387D16C3}"/>
            </ac:spMkLst>
          </pc:spChg>
          <pc:spChg chg="add mod">
            <ac:chgData name="Rentia Keyser" userId="04c70dde-4979-4d25-a044-9a0ebfdf364c" providerId="ADAL" clId="{16C5EADC-9954-564E-B6AF-9D84CB9FC037}" dt="2021-01-06T08:42:03.561" v="63"/>
            <ac:spMkLst>
              <pc:docMk/>
              <pc:sldMasterMk cId="4148217768" sldId="2147483648"/>
              <pc:sldLayoutMk cId="1342750822" sldId="2147483668"/>
              <ac:spMk id="12" creationId="{ECC734D1-8743-9D4F-9713-577B6CA60859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53.513" v="21" actId="20577"/>
          <pc:sldLayoutMkLst>
            <pc:docMk/>
            <pc:sldMasterMk cId="4148217768" sldId="2147483648"/>
            <pc:sldLayoutMk cId="1747274811" sldId="2147483669"/>
          </pc:sldLayoutMkLst>
          <pc:spChg chg="mod">
            <ac:chgData name="Rentia Keyser" userId="04c70dde-4979-4d25-a044-9a0ebfdf364c" providerId="ADAL" clId="{16C5EADC-9954-564E-B6AF-9D84CB9FC037}" dt="2021-01-06T08:40:53.513" v="21" actId="20577"/>
            <ac:spMkLst>
              <pc:docMk/>
              <pc:sldMasterMk cId="4148217768" sldId="2147483648"/>
              <pc:sldLayoutMk cId="1747274811" sldId="2147483669"/>
              <ac:spMk id="10" creationId="{EF47E52B-2EC3-DB40-94A0-B4A0DCF87605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33.124" v="13" actId="20577"/>
          <pc:sldLayoutMkLst>
            <pc:docMk/>
            <pc:sldMasterMk cId="4148217768" sldId="2147483648"/>
            <pc:sldLayoutMk cId="3346393589" sldId="2147483670"/>
          </pc:sldLayoutMkLst>
          <pc:spChg chg="mod">
            <ac:chgData name="Rentia Keyser" userId="04c70dde-4979-4d25-a044-9a0ebfdf364c" providerId="ADAL" clId="{16C5EADC-9954-564E-B6AF-9D84CB9FC037}" dt="2021-01-06T08:40:33.124" v="13" actId="20577"/>
            <ac:spMkLst>
              <pc:docMk/>
              <pc:sldMasterMk cId="4148217768" sldId="2147483648"/>
              <pc:sldLayoutMk cId="3346393589" sldId="2147483670"/>
              <ac:spMk id="10" creationId="{ACF42496-3E51-0849-9A4D-CAE373A6791A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6.271" v="66"/>
          <pc:sldLayoutMkLst>
            <pc:docMk/>
            <pc:sldMasterMk cId="4148217768" sldId="2147483648"/>
            <pc:sldLayoutMk cId="2797703042" sldId="2147483672"/>
          </pc:sldLayoutMkLst>
          <pc:spChg chg="del">
            <ac:chgData name="Rentia Keyser" userId="04c70dde-4979-4d25-a044-9a0ebfdf364c" providerId="ADAL" clId="{16C5EADC-9954-564E-B6AF-9D84CB9FC037}" dt="2021-01-06T08:41:35.825" v="40" actId="478"/>
            <ac:spMkLst>
              <pc:docMk/>
              <pc:sldMasterMk cId="4148217768" sldId="2147483648"/>
              <pc:sldLayoutMk cId="2797703042" sldId="2147483672"/>
              <ac:spMk id="10" creationId="{6CF73C03-242A-4B48-B612-DDA07C1A3AF5}"/>
            </ac:spMkLst>
          </pc:spChg>
          <pc:spChg chg="add mod">
            <ac:chgData name="Rentia Keyser" userId="04c70dde-4979-4d25-a044-9a0ebfdf364c" providerId="ADAL" clId="{16C5EADC-9954-564E-B6AF-9D84CB9FC037}" dt="2021-01-06T08:42:06.271" v="66"/>
            <ac:spMkLst>
              <pc:docMk/>
              <pc:sldMasterMk cId="4148217768" sldId="2147483648"/>
              <pc:sldLayoutMk cId="2797703042" sldId="2147483672"/>
              <ac:spMk id="12" creationId="{8F6E6844-E921-1440-A70A-426A2DBEF5A5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6.769" v="56"/>
          <pc:sldLayoutMkLst>
            <pc:docMk/>
            <pc:sldMasterMk cId="4148217768" sldId="2147483648"/>
            <pc:sldLayoutMk cId="5035283" sldId="2147483673"/>
          </pc:sldLayoutMkLst>
          <pc:spChg chg="del">
            <ac:chgData name="Rentia Keyser" userId="04c70dde-4979-4d25-a044-9a0ebfdf364c" providerId="ADAL" clId="{16C5EADC-9954-564E-B6AF-9D84CB9FC037}" dt="2021-01-06T08:41:19.308" v="30" actId="478"/>
            <ac:spMkLst>
              <pc:docMk/>
              <pc:sldMasterMk cId="4148217768" sldId="2147483648"/>
              <pc:sldLayoutMk cId="5035283" sldId="2147483673"/>
              <ac:spMk id="11" creationId="{DC92EDB7-3502-3A49-9F2F-538AAF39AFFE}"/>
            </ac:spMkLst>
          </pc:spChg>
          <pc:spChg chg="add mod">
            <ac:chgData name="Rentia Keyser" userId="04c70dde-4979-4d25-a044-9a0ebfdf364c" providerId="ADAL" clId="{16C5EADC-9954-564E-B6AF-9D84CB9FC037}" dt="2021-01-06T08:41:56.769" v="56"/>
            <ac:spMkLst>
              <pc:docMk/>
              <pc:sldMasterMk cId="4148217768" sldId="2147483648"/>
              <pc:sldLayoutMk cId="5035283" sldId="2147483673"/>
              <ac:spMk id="16" creationId="{78CC66A8-3459-B540-AEE0-592204DA13DE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37.152" v="15" actId="20577"/>
          <pc:sldLayoutMkLst>
            <pc:docMk/>
            <pc:sldMasterMk cId="4148217768" sldId="2147483648"/>
            <pc:sldLayoutMk cId="3135206766" sldId="2147483674"/>
          </pc:sldLayoutMkLst>
          <pc:spChg chg="mod">
            <ac:chgData name="Rentia Keyser" userId="04c70dde-4979-4d25-a044-9a0ebfdf364c" providerId="ADAL" clId="{16C5EADC-9954-564E-B6AF-9D84CB9FC037}" dt="2021-01-06T08:40:37.152" v="15" actId="20577"/>
            <ac:spMkLst>
              <pc:docMk/>
              <pc:sldMasterMk cId="4148217768" sldId="2147483648"/>
              <pc:sldLayoutMk cId="3135206766" sldId="2147483674"/>
              <ac:spMk id="10" creationId="{ACF42496-3E51-0849-9A4D-CAE373A6791A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49.726" v="51"/>
          <pc:sldLayoutMkLst>
            <pc:docMk/>
            <pc:sldMasterMk cId="4148217768" sldId="2147483648"/>
            <pc:sldLayoutMk cId="1782383913" sldId="2147483675"/>
          </pc:sldLayoutMkLst>
          <pc:spChg chg="del">
            <ac:chgData name="Rentia Keyser" userId="04c70dde-4979-4d25-a044-9a0ebfdf364c" providerId="ADAL" clId="{16C5EADC-9954-564E-B6AF-9D84CB9FC037}" dt="2021-01-06T08:41:06.873" v="24" actId="478"/>
            <ac:spMkLst>
              <pc:docMk/>
              <pc:sldMasterMk cId="4148217768" sldId="2147483648"/>
              <pc:sldLayoutMk cId="1782383913" sldId="2147483675"/>
              <ac:spMk id="11" creationId="{6FEEE1F0-02F2-254D-BFB7-35CBE2C0C552}"/>
            </ac:spMkLst>
          </pc:spChg>
          <pc:spChg chg="add del mod">
            <ac:chgData name="Rentia Keyser" userId="04c70dde-4979-4d25-a044-9a0ebfdf364c" providerId="ADAL" clId="{16C5EADC-9954-564E-B6AF-9D84CB9FC037}" dt="2021-01-06T08:41:48.790" v="50"/>
            <ac:spMkLst>
              <pc:docMk/>
              <pc:sldMasterMk cId="4148217768" sldId="2147483648"/>
              <pc:sldLayoutMk cId="1782383913" sldId="2147483675"/>
              <ac:spMk id="15" creationId="{BBAF3C6E-F471-9F40-8448-0B4AA88D525A}"/>
            </ac:spMkLst>
          </pc:spChg>
          <pc:spChg chg="add del mod">
            <ac:chgData name="Rentia Keyser" userId="04c70dde-4979-4d25-a044-9a0ebfdf364c" providerId="ADAL" clId="{16C5EADC-9954-564E-B6AF-9D84CB9FC037}" dt="2021-01-06T08:41:47.874" v="48"/>
            <ac:spMkLst>
              <pc:docMk/>
              <pc:sldMasterMk cId="4148217768" sldId="2147483648"/>
              <pc:sldLayoutMk cId="1782383913" sldId="2147483675"/>
              <ac:spMk id="16" creationId="{01E499E8-C89B-6345-AB40-D8C54B49BC0F}"/>
            </ac:spMkLst>
          </pc:spChg>
          <pc:spChg chg="add mod">
            <ac:chgData name="Rentia Keyser" userId="04c70dde-4979-4d25-a044-9a0ebfdf364c" providerId="ADAL" clId="{16C5EADC-9954-564E-B6AF-9D84CB9FC037}" dt="2021-01-06T08:41:49.726" v="51"/>
            <ac:spMkLst>
              <pc:docMk/>
              <pc:sldMasterMk cId="4148217768" sldId="2147483648"/>
              <pc:sldLayoutMk cId="1782383913" sldId="2147483675"/>
              <ac:spMk id="17" creationId="{D801DC0C-EE77-F44F-8232-F00F4D1B4833}"/>
            </ac:spMkLst>
          </pc:spChg>
          <pc:picChg chg="add del">
            <ac:chgData name="Rentia Keyser" userId="04c70dde-4979-4d25-a044-9a0ebfdf364c" providerId="ADAL" clId="{16C5EADC-9954-564E-B6AF-9D84CB9FC037}" dt="2021-01-06T08:41:03.496" v="23" actId="478"/>
            <ac:picMkLst>
              <pc:docMk/>
              <pc:sldMasterMk cId="4148217768" sldId="2147483648"/>
              <pc:sldLayoutMk cId="1782383913" sldId="2147483675"/>
              <ac:picMk id="7" creationId="{666A8ECB-EE14-8D46-902F-1765E52E389C}"/>
            </ac:picMkLst>
          </pc:picChg>
        </pc:sldLayoutChg>
        <pc:sldLayoutChg chg="addSp delSp modSp mod">
          <pc:chgData name="Rentia Keyser" userId="04c70dde-4979-4d25-a044-9a0ebfdf364c" providerId="ADAL" clId="{16C5EADC-9954-564E-B6AF-9D84CB9FC037}" dt="2021-01-06T08:41:54.011" v="53"/>
          <pc:sldLayoutMkLst>
            <pc:docMk/>
            <pc:sldMasterMk cId="4148217768" sldId="2147483648"/>
            <pc:sldLayoutMk cId="2332600882" sldId="2147483677"/>
          </pc:sldLayoutMkLst>
          <pc:spChg chg="del">
            <ac:chgData name="Rentia Keyser" userId="04c70dde-4979-4d25-a044-9a0ebfdf364c" providerId="ADAL" clId="{16C5EADC-9954-564E-B6AF-9D84CB9FC037}" dt="2021-01-06T08:41:13.899" v="27" actId="478"/>
            <ac:spMkLst>
              <pc:docMk/>
              <pc:sldMasterMk cId="4148217768" sldId="2147483648"/>
              <pc:sldLayoutMk cId="2332600882" sldId="2147483677"/>
              <ac:spMk id="11" creationId="{CFCC60AD-FAE2-374F-8EF2-534CA5CEA166}"/>
            </ac:spMkLst>
          </pc:spChg>
          <pc:spChg chg="add mod">
            <ac:chgData name="Rentia Keyser" userId="04c70dde-4979-4d25-a044-9a0ebfdf364c" providerId="ADAL" clId="{16C5EADC-9954-564E-B6AF-9D84CB9FC037}" dt="2021-01-06T08:41:54.011" v="53"/>
            <ac:spMkLst>
              <pc:docMk/>
              <pc:sldMasterMk cId="4148217768" sldId="2147483648"/>
              <pc:sldLayoutMk cId="2332600882" sldId="2147483677"/>
              <ac:spMk id="15" creationId="{D33816EB-10E8-4842-8285-9529532DA32C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9.166" v="57"/>
          <pc:sldLayoutMkLst>
            <pc:docMk/>
            <pc:sldMasterMk cId="4148217768" sldId="2147483648"/>
            <pc:sldLayoutMk cId="341308098" sldId="2147483678"/>
          </pc:sldLayoutMkLst>
          <pc:spChg chg="del">
            <ac:chgData name="Rentia Keyser" userId="04c70dde-4979-4d25-a044-9a0ebfdf364c" providerId="ADAL" clId="{16C5EADC-9954-564E-B6AF-9D84CB9FC037}" dt="2021-01-06T08:41:20.999" v="31" actId="478"/>
            <ac:spMkLst>
              <pc:docMk/>
              <pc:sldMasterMk cId="4148217768" sldId="2147483648"/>
              <pc:sldLayoutMk cId="341308098" sldId="2147483678"/>
              <ac:spMk id="11" creationId="{3B444657-0EE1-864C-80AA-DAA3DD187329}"/>
            </ac:spMkLst>
          </pc:spChg>
          <pc:spChg chg="add mod">
            <ac:chgData name="Rentia Keyser" userId="04c70dde-4979-4d25-a044-9a0ebfdf364c" providerId="ADAL" clId="{16C5EADC-9954-564E-B6AF-9D84CB9FC037}" dt="2021-01-06T08:41:59.166" v="57"/>
            <ac:spMkLst>
              <pc:docMk/>
              <pc:sldMasterMk cId="4148217768" sldId="2147483648"/>
              <pc:sldLayoutMk cId="341308098" sldId="2147483678"/>
              <ac:spMk id="16" creationId="{D09E0833-D0FA-7E4C-9C16-0FDB272A7C96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2.964" v="62"/>
          <pc:sldLayoutMkLst>
            <pc:docMk/>
            <pc:sldMasterMk cId="4148217768" sldId="2147483648"/>
            <pc:sldLayoutMk cId="1291861739" sldId="2147483679"/>
          </pc:sldLayoutMkLst>
          <pc:spChg chg="del">
            <ac:chgData name="Rentia Keyser" userId="04c70dde-4979-4d25-a044-9a0ebfdf364c" providerId="ADAL" clId="{16C5EADC-9954-564E-B6AF-9D84CB9FC037}" dt="2021-01-06T08:41:29.181" v="36" actId="478"/>
            <ac:spMkLst>
              <pc:docMk/>
              <pc:sldMasterMk cId="4148217768" sldId="2147483648"/>
              <pc:sldLayoutMk cId="1291861739" sldId="2147483679"/>
              <ac:spMk id="17" creationId="{A728C2EA-77ED-9B40-AFDE-45976A868FE5}"/>
            </ac:spMkLst>
          </pc:spChg>
          <pc:spChg chg="add mod">
            <ac:chgData name="Rentia Keyser" userId="04c70dde-4979-4d25-a044-9a0ebfdf364c" providerId="ADAL" clId="{16C5EADC-9954-564E-B6AF-9D84CB9FC037}" dt="2021-01-06T08:42:02.964" v="62"/>
            <ac:spMkLst>
              <pc:docMk/>
              <pc:sldMasterMk cId="4148217768" sldId="2147483648"/>
              <pc:sldLayoutMk cId="1291861739" sldId="2147483679"/>
              <ac:spMk id="19" creationId="{98052958-8BA1-E947-97F3-82EDD3E984D9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5.338" v="54"/>
          <pc:sldLayoutMkLst>
            <pc:docMk/>
            <pc:sldMasterMk cId="4148217768" sldId="2147483648"/>
            <pc:sldLayoutMk cId="2965273995" sldId="2147483680"/>
          </pc:sldLayoutMkLst>
          <pc:spChg chg="del">
            <ac:chgData name="Rentia Keyser" userId="04c70dde-4979-4d25-a044-9a0ebfdf364c" providerId="ADAL" clId="{16C5EADC-9954-564E-B6AF-9D84CB9FC037}" dt="2021-01-06T08:41:15.698" v="28" actId="478"/>
            <ac:spMkLst>
              <pc:docMk/>
              <pc:sldMasterMk cId="4148217768" sldId="2147483648"/>
              <pc:sldLayoutMk cId="2965273995" sldId="2147483680"/>
              <ac:spMk id="11" creationId="{09C48FD8-BB0A-2942-A629-57FCF5F70933}"/>
            </ac:spMkLst>
          </pc:spChg>
          <pc:spChg chg="add mod">
            <ac:chgData name="Rentia Keyser" userId="04c70dde-4979-4d25-a044-9a0ebfdf364c" providerId="ADAL" clId="{16C5EADC-9954-564E-B6AF-9D84CB9FC037}" dt="2021-01-06T08:41:55.338" v="54"/>
            <ac:spMkLst>
              <pc:docMk/>
              <pc:sldMasterMk cId="4148217768" sldId="2147483648"/>
              <pc:sldLayoutMk cId="2965273995" sldId="2147483680"/>
              <ac:spMk id="15" creationId="{6C837C2A-53B3-4445-B9D0-6F2327E545C3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9.837" v="58"/>
          <pc:sldLayoutMkLst>
            <pc:docMk/>
            <pc:sldMasterMk cId="4148217768" sldId="2147483648"/>
            <pc:sldLayoutMk cId="770397485" sldId="2147483681"/>
          </pc:sldLayoutMkLst>
          <pc:spChg chg="del">
            <ac:chgData name="Rentia Keyser" userId="04c70dde-4979-4d25-a044-9a0ebfdf364c" providerId="ADAL" clId="{16C5EADC-9954-564E-B6AF-9D84CB9FC037}" dt="2021-01-06T08:41:22.468" v="32" actId="478"/>
            <ac:spMkLst>
              <pc:docMk/>
              <pc:sldMasterMk cId="4148217768" sldId="2147483648"/>
              <pc:sldLayoutMk cId="770397485" sldId="2147483681"/>
              <ac:spMk id="11" creationId="{84AC9187-FA49-D840-91A4-95D752614AC2}"/>
            </ac:spMkLst>
          </pc:spChg>
          <pc:spChg chg="add mod">
            <ac:chgData name="Rentia Keyser" userId="04c70dde-4979-4d25-a044-9a0ebfdf364c" providerId="ADAL" clId="{16C5EADC-9954-564E-B6AF-9D84CB9FC037}" dt="2021-01-06T08:41:59.837" v="58"/>
            <ac:spMkLst>
              <pc:docMk/>
              <pc:sldMasterMk cId="4148217768" sldId="2147483648"/>
              <pc:sldLayoutMk cId="770397485" sldId="2147483681"/>
              <ac:spMk id="16" creationId="{DD34E0DD-C5BA-7D45-866D-10D5AA675553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0.562" v="59"/>
          <pc:sldLayoutMkLst>
            <pc:docMk/>
            <pc:sldMasterMk cId="4148217768" sldId="2147483648"/>
            <pc:sldLayoutMk cId="3634413809" sldId="2147483682"/>
          </pc:sldLayoutMkLst>
          <pc:spChg chg="del">
            <ac:chgData name="Rentia Keyser" userId="04c70dde-4979-4d25-a044-9a0ebfdf364c" providerId="ADAL" clId="{16C5EADC-9954-564E-B6AF-9D84CB9FC037}" dt="2021-01-06T08:41:24.308" v="33" actId="478"/>
            <ac:spMkLst>
              <pc:docMk/>
              <pc:sldMasterMk cId="4148217768" sldId="2147483648"/>
              <pc:sldLayoutMk cId="3634413809" sldId="2147483682"/>
              <ac:spMk id="11" creationId="{D7D62AA0-E9D4-C443-974F-15C055DD371D}"/>
            </ac:spMkLst>
          </pc:spChg>
          <pc:spChg chg="add mod">
            <ac:chgData name="Rentia Keyser" userId="04c70dde-4979-4d25-a044-9a0ebfdf364c" providerId="ADAL" clId="{16C5EADC-9954-564E-B6AF-9D84CB9FC037}" dt="2021-01-06T08:42:00.562" v="59"/>
            <ac:spMkLst>
              <pc:docMk/>
              <pc:sldMasterMk cId="4148217768" sldId="2147483648"/>
              <pc:sldLayoutMk cId="3634413809" sldId="2147483682"/>
              <ac:spMk id="12" creationId="{7E029B06-6D2C-E048-82E1-FF37BBACC971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7.042" v="67"/>
          <pc:sldLayoutMkLst>
            <pc:docMk/>
            <pc:sldMasterMk cId="4148217768" sldId="2147483648"/>
            <pc:sldLayoutMk cId="1106856260" sldId="2147483683"/>
          </pc:sldLayoutMkLst>
          <pc:spChg chg="del mod">
            <ac:chgData name="Rentia Keyser" userId="04c70dde-4979-4d25-a044-9a0ebfdf364c" providerId="ADAL" clId="{16C5EADC-9954-564E-B6AF-9D84CB9FC037}" dt="2021-01-06T08:41:37.772" v="42" actId="478"/>
            <ac:spMkLst>
              <pc:docMk/>
              <pc:sldMasterMk cId="4148217768" sldId="2147483648"/>
              <pc:sldLayoutMk cId="1106856260" sldId="2147483683"/>
              <ac:spMk id="10" creationId="{6CF73C03-242A-4B48-B612-DDA07C1A3AF5}"/>
            </ac:spMkLst>
          </pc:spChg>
          <pc:spChg chg="add mod">
            <ac:chgData name="Rentia Keyser" userId="04c70dde-4979-4d25-a044-9a0ebfdf364c" providerId="ADAL" clId="{16C5EADC-9954-564E-B6AF-9D84CB9FC037}" dt="2021-01-06T08:42:07.042" v="67"/>
            <ac:spMkLst>
              <pc:docMk/>
              <pc:sldMasterMk cId="4148217768" sldId="2147483648"/>
              <pc:sldLayoutMk cId="1106856260" sldId="2147483683"/>
              <ac:spMk id="12" creationId="{2D555BF7-A13F-A440-8296-180FC0398250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1.263" v="60"/>
          <pc:sldLayoutMkLst>
            <pc:docMk/>
            <pc:sldMasterMk cId="4148217768" sldId="2147483648"/>
            <pc:sldLayoutMk cId="3560047588" sldId="2147483684"/>
          </pc:sldLayoutMkLst>
          <pc:spChg chg="add mod">
            <ac:chgData name="Rentia Keyser" userId="04c70dde-4979-4d25-a044-9a0ebfdf364c" providerId="ADAL" clId="{16C5EADC-9954-564E-B6AF-9D84CB9FC037}" dt="2021-01-06T08:42:01.263" v="60"/>
            <ac:spMkLst>
              <pc:docMk/>
              <pc:sldMasterMk cId="4148217768" sldId="2147483648"/>
              <pc:sldLayoutMk cId="3560047588" sldId="2147483684"/>
              <ac:spMk id="10" creationId="{8FCB216C-43F6-9A4A-95D7-188C4859A8F9}"/>
            </ac:spMkLst>
          </pc:spChg>
          <pc:spChg chg="del">
            <ac:chgData name="Rentia Keyser" userId="04c70dde-4979-4d25-a044-9a0ebfdf364c" providerId="ADAL" clId="{16C5EADC-9954-564E-B6AF-9D84CB9FC037}" dt="2021-01-06T08:41:25.927" v="34" actId="478"/>
            <ac:spMkLst>
              <pc:docMk/>
              <pc:sldMasterMk cId="4148217768" sldId="2147483648"/>
              <pc:sldLayoutMk cId="3560047588" sldId="2147483684"/>
              <ac:spMk id="11" creationId="{D7D62AA0-E9D4-C443-974F-15C055DD371D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1:52.857" v="52"/>
          <pc:sldLayoutMkLst>
            <pc:docMk/>
            <pc:sldMasterMk cId="4148217768" sldId="2147483648"/>
            <pc:sldLayoutMk cId="1426712879" sldId="2147483685"/>
          </pc:sldLayoutMkLst>
          <pc:spChg chg="add mod">
            <ac:chgData name="Rentia Keyser" userId="04c70dde-4979-4d25-a044-9a0ebfdf364c" providerId="ADAL" clId="{16C5EADC-9954-564E-B6AF-9D84CB9FC037}" dt="2021-01-06T08:41:52.857" v="52"/>
            <ac:spMkLst>
              <pc:docMk/>
              <pc:sldMasterMk cId="4148217768" sldId="2147483648"/>
              <pc:sldLayoutMk cId="1426712879" sldId="2147483685"/>
              <ac:spMk id="10" creationId="{4A02B82A-F3EB-4148-B963-50DB7204532D}"/>
            </ac:spMkLst>
          </pc:spChg>
          <pc:spChg chg="del mod">
            <ac:chgData name="Rentia Keyser" userId="04c70dde-4979-4d25-a044-9a0ebfdf364c" providerId="ADAL" clId="{16C5EADC-9954-564E-B6AF-9D84CB9FC037}" dt="2021-01-06T08:41:11.561" v="26" actId="478"/>
            <ac:spMkLst>
              <pc:docMk/>
              <pc:sldMasterMk cId="4148217768" sldId="2147483648"/>
              <pc:sldLayoutMk cId="1426712879" sldId="2147483685"/>
              <ac:spMk id="11" creationId="{6FEEE1F0-02F2-254D-BFB7-35CBE2C0C552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44.664" v="17" actId="20577"/>
          <pc:sldLayoutMkLst>
            <pc:docMk/>
            <pc:sldMasterMk cId="4148217768" sldId="2147483648"/>
            <pc:sldLayoutMk cId="1026504424" sldId="2147483686"/>
          </pc:sldLayoutMkLst>
          <pc:spChg chg="mod">
            <ac:chgData name="Rentia Keyser" userId="04c70dde-4979-4d25-a044-9a0ebfdf364c" providerId="ADAL" clId="{16C5EADC-9954-564E-B6AF-9D84CB9FC037}" dt="2021-01-06T08:40:44.664" v="17" actId="20577"/>
            <ac:spMkLst>
              <pc:docMk/>
              <pc:sldMasterMk cId="4148217768" sldId="2147483648"/>
              <pc:sldLayoutMk cId="1026504424" sldId="2147483686"/>
              <ac:spMk id="10" creationId="{EF47E52B-2EC3-DB40-94A0-B4A0DCF87605}"/>
            </ac:spMkLst>
          </pc:spChg>
        </pc:sldLayoutChg>
        <pc:sldLayoutChg chg="addSp delSp modSp mod">
          <pc:chgData name="Rentia Keyser" userId="04c70dde-4979-4d25-a044-9a0ebfdf364c" providerId="ADAL" clId="{16C5EADC-9954-564E-B6AF-9D84CB9FC037}" dt="2021-01-06T08:42:05.612" v="65"/>
          <pc:sldLayoutMkLst>
            <pc:docMk/>
            <pc:sldMasterMk cId="4148217768" sldId="2147483648"/>
            <pc:sldLayoutMk cId="89153236" sldId="2147483687"/>
          </pc:sldLayoutMkLst>
          <pc:spChg chg="add mod">
            <ac:chgData name="Rentia Keyser" userId="04c70dde-4979-4d25-a044-9a0ebfdf364c" providerId="ADAL" clId="{16C5EADC-9954-564E-B6AF-9D84CB9FC037}" dt="2021-01-06T08:42:05.612" v="65"/>
            <ac:spMkLst>
              <pc:docMk/>
              <pc:sldMasterMk cId="4148217768" sldId="2147483648"/>
              <pc:sldLayoutMk cId="89153236" sldId="2147483687"/>
              <ac:spMk id="8" creationId="{85AD3D43-B849-4640-B177-B73E624715B6}"/>
            </ac:spMkLst>
          </pc:spChg>
          <pc:spChg chg="del">
            <ac:chgData name="Rentia Keyser" userId="04c70dde-4979-4d25-a044-9a0ebfdf364c" providerId="ADAL" clId="{16C5EADC-9954-564E-B6AF-9D84CB9FC037}" dt="2021-01-06T08:41:33.681" v="39" actId="478"/>
            <ac:spMkLst>
              <pc:docMk/>
              <pc:sldMasterMk cId="4148217768" sldId="2147483648"/>
              <pc:sldLayoutMk cId="89153236" sldId="2147483687"/>
              <ac:spMk id="10" creationId="{E2AEA6CE-5C59-0A4C-A7F9-3EA53504273C}"/>
            </ac:spMkLst>
          </pc:spChg>
        </pc:sldLayoutChg>
        <pc:sldLayoutChg chg="modSp mod">
          <pc:chgData name="Rentia Keyser" userId="04c70dde-4979-4d25-a044-9a0ebfdf364c" providerId="ADAL" clId="{16C5EADC-9954-564E-B6AF-9D84CB9FC037}" dt="2021-01-06T08:40:48.887" v="19" actId="20577"/>
          <pc:sldLayoutMkLst>
            <pc:docMk/>
            <pc:sldMasterMk cId="4148217768" sldId="2147483648"/>
            <pc:sldLayoutMk cId="1294808585" sldId="2147483688"/>
          </pc:sldLayoutMkLst>
          <pc:spChg chg="mod">
            <ac:chgData name="Rentia Keyser" userId="04c70dde-4979-4d25-a044-9a0ebfdf364c" providerId="ADAL" clId="{16C5EADC-9954-564E-B6AF-9D84CB9FC037}" dt="2021-01-06T08:40:48.887" v="19" actId="20577"/>
            <ac:spMkLst>
              <pc:docMk/>
              <pc:sldMasterMk cId="4148217768" sldId="2147483648"/>
              <pc:sldLayoutMk cId="1294808585" sldId="2147483688"/>
              <ac:spMk id="10" creationId="{EF47E52B-2EC3-DB40-94A0-B4A0DCF87605}"/>
            </ac:spMkLst>
          </pc:spChg>
        </pc:sldLayoutChg>
      </pc:sldMasterChg>
    </pc:docChg>
  </pc:docChgLst>
  <pc:docChgLst>
    <pc:chgData name="Jason Sharp" userId="c50877a8-ba5e-46e5-8d29-ab6bc03e9e3a" providerId="ADAL" clId="{1A529857-7C9E-4D44-96DE-E73BAAF7DA71}"/>
    <pc:docChg chg="modSld">
      <pc:chgData name="Jason Sharp" userId="c50877a8-ba5e-46e5-8d29-ab6bc03e9e3a" providerId="ADAL" clId="{1A529857-7C9E-4D44-96DE-E73BAAF7DA71}" dt="2020-07-17T09:07:23.159" v="1" actId="27918"/>
      <pc:docMkLst>
        <pc:docMk/>
      </pc:docMkLst>
      <pc:sldChg chg="mod">
        <pc:chgData name="Jason Sharp" userId="c50877a8-ba5e-46e5-8d29-ab6bc03e9e3a" providerId="ADAL" clId="{1A529857-7C9E-4D44-96DE-E73BAAF7DA71}" dt="2020-07-17T09:07:23.159" v="1" actId="27918"/>
        <pc:sldMkLst>
          <pc:docMk/>
          <pc:sldMk cId="2822072560" sldId="364"/>
        </pc:sldMkLst>
      </pc:sldChg>
    </pc:docChg>
  </pc:docChgLst>
  <pc:docChgLst>
    <pc:chgData name="Bronwen Jacobs" userId="cb9b8111-fe22-4a3b-9409-83faca690d83" providerId="ADAL" clId="{2D15102B-4C16-8B4E-B2AE-AF512C4257EF}"/>
    <pc:docChg chg="undo custSel addSld delSld modSld sldOrd addMainMaster modMainMaster">
      <pc:chgData name="Bronwen Jacobs" userId="cb9b8111-fe22-4a3b-9409-83faca690d83" providerId="ADAL" clId="{2D15102B-4C16-8B4E-B2AE-AF512C4257EF}" dt="2020-05-19T08:45:05.344" v="291"/>
      <pc:docMkLst>
        <pc:docMk/>
      </pc:docMkLst>
      <pc:sldChg chg="modSp">
        <pc:chgData name="Bronwen Jacobs" userId="cb9b8111-fe22-4a3b-9409-83faca690d83" providerId="ADAL" clId="{2D15102B-4C16-8B4E-B2AE-AF512C4257EF}" dt="2020-05-13T15:27:12.742" v="184" actId="20577"/>
        <pc:sldMkLst>
          <pc:docMk/>
          <pc:sldMk cId="2294932577" sldId="261"/>
        </pc:sldMkLst>
        <pc:spChg chg="mod">
          <ac:chgData name="Bronwen Jacobs" userId="cb9b8111-fe22-4a3b-9409-83faca690d83" providerId="ADAL" clId="{2D15102B-4C16-8B4E-B2AE-AF512C4257EF}" dt="2020-05-13T15:27:12.742" v="184" actId="20577"/>
          <ac:spMkLst>
            <pc:docMk/>
            <pc:sldMk cId="2294932577" sldId="261"/>
            <ac:spMk id="3" creationId="{87ED2D19-741A-4C28-9FE0-C71CF6C761C4}"/>
          </ac:spMkLst>
        </pc:spChg>
      </pc:sldChg>
      <pc:sldChg chg="modSp">
        <pc:chgData name="Bronwen Jacobs" userId="cb9b8111-fe22-4a3b-9409-83faca690d83" providerId="ADAL" clId="{2D15102B-4C16-8B4E-B2AE-AF512C4257EF}" dt="2020-05-13T15:25:35.510" v="170" actId="1076"/>
        <pc:sldMkLst>
          <pc:docMk/>
          <pc:sldMk cId="205827640" sldId="267"/>
        </pc:sldMkLst>
        <pc:spChg chg="mod">
          <ac:chgData name="Bronwen Jacobs" userId="cb9b8111-fe22-4a3b-9409-83faca690d83" providerId="ADAL" clId="{2D15102B-4C16-8B4E-B2AE-AF512C4257EF}" dt="2020-05-13T15:25:35.510" v="170" actId="1076"/>
          <ac:spMkLst>
            <pc:docMk/>
            <pc:sldMk cId="205827640" sldId="267"/>
            <ac:spMk id="5" creationId="{36AA944E-19FF-3D47-B894-F66A1A94EB62}"/>
          </ac:spMkLst>
        </pc:spChg>
      </pc:sldChg>
      <pc:sldChg chg="modSp modAnim">
        <pc:chgData name="Bronwen Jacobs" userId="cb9b8111-fe22-4a3b-9409-83faca690d83" providerId="ADAL" clId="{2D15102B-4C16-8B4E-B2AE-AF512C4257EF}" dt="2020-05-11T14:42:37.006" v="26"/>
        <pc:sldMkLst>
          <pc:docMk/>
          <pc:sldMk cId="1021407335" sldId="282"/>
        </pc:sldMkLst>
        <pc:spChg chg="mod">
          <ac:chgData name="Bronwen Jacobs" userId="cb9b8111-fe22-4a3b-9409-83faca690d83" providerId="ADAL" clId="{2D15102B-4C16-8B4E-B2AE-AF512C4257EF}" dt="2020-05-11T13:54:57.250" v="10" actId="20577"/>
          <ac:spMkLst>
            <pc:docMk/>
            <pc:sldMk cId="1021407335" sldId="282"/>
            <ac:spMk id="2" creationId="{402B7D47-2AC4-594E-B2C7-E934E910EEEE}"/>
          </ac:spMkLst>
        </pc:spChg>
      </pc:sldChg>
      <pc:sldChg chg="addSp delSp modSp">
        <pc:chgData name="Bronwen Jacobs" userId="cb9b8111-fe22-4a3b-9409-83faca690d83" providerId="ADAL" clId="{2D15102B-4C16-8B4E-B2AE-AF512C4257EF}" dt="2020-05-13T12:33:36.525" v="142"/>
        <pc:sldMkLst>
          <pc:docMk/>
          <pc:sldMk cId="617573861" sldId="283"/>
        </pc:sldMkLst>
        <pc:spChg chg="mod">
          <ac:chgData name="Bronwen Jacobs" userId="cb9b8111-fe22-4a3b-9409-83faca690d83" providerId="ADAL" clId="{2D15102B-4C16-8B4E-B2AE-AF512C4257EF}" dt="2020-05-13T12:32:20.012" v="133" actId="207"/>
          <ac:spMkLst>
            <pc:docMk/>
            <pc:sldMk cId="617573861" sldId="283"/>
            <ac:spMk id="10" creationId="{D5FB15FB-23B1-F948-8977-896067FC8A38}"/>
          </ac:spMkLst>
        </pc:spChg>
        <pc:spChg chg="add del mod">
          <ac:chgData name="Bronwen Jacobs" userId="cb9b8111-fe22-4a3b-9409-83faca690d83" providerId="ADAL" clId="{2D15102B-4C16-8B4E-B2AE-AF512C4257EF}" dt="2020-05-13T12:33:36.525" v="142"/>
          <ac:spMkLst>
            <pc:docMk/>
            <pc:sldMk cId="617573861" sldId="283"/>
            <ac:spMk id="35" creationId="{019FFA79-A512-3E45-9B7D-7DF1B9E4F7B8}"/>
          </ac:spMkLst>
        </pc:spChg>
      </pc:sldChg>
      <pc:sldChg chg="addSp delSp modSp">
        <pc:chgData name="Bronwen Jacobs" userId="cb9b8111-fe22-4a3b-9409-83faca690d83" providerId="ADAL" clId="{2D15102B-4C16-8B4E-B2AE-AF512C4257EF}" dt="2020-05-13T15:24:41.700" v="169"/>
        <pc:sldMkLst>
          <pc:docMk/>
          <pc:sldMk cId="3911249100" sldId="295"/>
        </pc:sldMkLst>
        <pc:spChg chg="del">
          <ac:chgData name="Bronwen Jacobs" userId="cb9b8111-fe22-4a3b-9409-83faca690d83" providerId="ADAL" clId="{2D15102B-4C16-8B4E-B2AE-AF512C4257EF}" dt="2020-05-13T15:24:41.054" v="168" actId="478"/>
          <ac:spMkLst>
            <pc:docMk/>
            <pc:sldMk cId="3911249100" sldId="295"/>
            <ac:spMk id="12" creationId="{DCB5697B-0E74-EC4C-9E00-2421FD5F2675}"/>
          </ac:spMkLst>
        </pc:spChg>
        <pc:spChg chg="add mod">
          <ac:chgData name="Bronwen Jacobs" userId="cb9b8111-fe22-4a3b-9409-83faca690d83" providerId="ADAL" clId="{2D15102B-4C16-8B4E-B2AE-AF512C4257EF}" dt="2020-05-13T15:24:41.700" v="169"/>
          <ac:spMkLst>
            <pc:docMk/>
            <pc:sldMk cId="3911249100" sldId="295"/>
            <ac:spMk id="26" creationId="{EF0ADA19-7413-9D4E-B361-778FC1B9FC61}"/>
          </ac:spMkLst>
        </pc:spChg>
      </pc:sldChg>
      <pc:sldChg chg="modAnim">
        <pc:chgData name="Bronwen Jacobs" userId="cb9b8111-fe22-4a3b-9409-83faca690d83" providerId="ADAL" clId="{2D15102B-4C16-8B4E-B2AE-AF512C4257EF}" dt="2020-05-11T14:42:37.006" v="26"/>
        <pc:sldMkLst>
          <pc:docMk/>
          <pc:sldMk cId="373828250" sldId="319"/>
        </pc:sldMkLst>
      </pc:sldChg>
      <pc:sldChg chg="addSp delSp modSp">
        <pc:chgData name="Bronwen Jacobs" userId="cb9b8111-fe22-4a3b-9409-83faca690d83" providerId="ADAL" clId="{2D15102B-4C16-8B4E-B2AE-AF512C4257EF}" dt="2020-05-11T13:54:24.962" v="7" actId="20577"/>
        <pc:sldMkLst>
          <pc:docMk/>
          <pc:sldMk cId="3749729422" sldId="328"/>
        </pc:sldMkLst>
        <pc:spChg chg="add del mod">
          <ac:chgData name="Bronwen Jacobs" userId="cb9b8111-fe22-4a3b-9409-83faca690d83" providerId="ADAL" clId="{2D15102B-4C16-8B4E-B2AE-AF512C4257EF}" dt="2020-05-11T13:53:57.697" v="2" actId="478"/>
          <ac:spMkLst>
            <pc:docMk/>
            <pc:sldMk cId="3749729422" sldId="328"/>
            <ac:spMk id="2" creationId="{4AEB822E-5ECB-E547-B1E5-204CDFE0E5E8}"/>
          </ac:spMkLst>
        </pc:spChg>
        <pc:spChg chg="add mod">
          <ac:chgData name="Bronwen Jacobs" userId="cb9b8111-fe22-4a3b-9409-83faca690d83" providerId="ADAL" clId="{2D15102B-4C16-8B4E-B2AE-AF512C4257EF}" dt="2020-05-11T13:54:18.883" v="4"/>
          <ac:spMkLst>
            <pc:docMk/>
            <pc:sldMk cId="3749729422" sldId="328"/>
            <ac:spMk id="3" creationId="{6F817D52-91BA-6C43-864A-3E0FA4424D36}"/>
          </ac:spMkLst>
        </pc:spChg>
        <pc:spChg chg="add mod">
          <ac:chgData name="Bronwen Jacobs" userId="cb9b8111-fe22-4a3b-9409-83faca690d83" providerId="ADAL" clId="{2D15102B-4C16-8B4E-B2AE-AF512C4257EF}" dt="2020-05-11T13:54:24.962" v="7" actId="20577"/>
          <ac:spMkLst>
            <pc:docMk/>
            <pc:sldMk cId="3749729422" sldId="328"/>
            <ac:spMk id="4" creationId="{11F5D59F-4B99-7246-BC73-73350B4E9D13}"/>
          </ac:spMkLst>
        </pc:spChg>
      </pc:sldChg>
      <pc:sldChg chg="addSp delSp modSp">
        <pc:chgData name="Bronwen Jacobs" userId="cb9b8111-fe22-4a3b-9409-83faca690d83" providerId="ADAL" clId="{2D15102B-4C16-8B4E-B2AE-AF512C4257EF}" dt="2020-05-13T15:29:24.213" v="204" actId="14100"/>
        <pc:sldMkLst>
          <pc:docMk/>
          <pc:sldMk cId="1957893413" sldId="333"/>
        </pc:sldMkLst>
        <pc:spChg chg="del">
          <ac:chgData name="Bronwen Jacobs" userId="cb9b8111-fe22-4a3b-9409-83faca690d83" providerId="ADAL" clId="{2D15102B-4C16-8B4E-B2AE-AF512C4257EF}" dt="2020-05-13T14:47:19.554" v="157"/>
          <ac:spMkLst>
            <pc:docMk/>
            <pc:sldMk cId="1957893413" sldId="333"/>
            <ac:spMk id="12" creationId="{51069F82-E85B-4DA2-81B7-BAEDB3936D9C}"/>
          </ac:spMkLst>
        </pc:spChg>
        <pc:spChg chg="del">
          <ac:chgData name="Bronwen Jacobs" userId="cb9b8111-fe22-4a3b-9409-83faca690d83" providerId="ADAL" clId="{2D15102B-4C16-8B4E-B2AE-AF512C4257EF}" dt="2020-05-13T14:47:19.554" v="157"/>
          <ac:spMkLst>
            <pc:docMk/>
            <pc:sldMk cId="1957893413" sldId="333"/>
            <ac:spMk id="14" creationId="{8C6EED50-E582-4081-98F4-774FDBFD6108}"/>
          </ac:spMkLst>
        </pc:spChg>
        <pc:spChg chg="del">
          <ac:chgData name="Bronwen Jacobs" userId="cb9b8111-fe22-4a3b-9409-83faca690d83" providerId="ADAL" clId="{2D15102B-4C16-8B4E-B2AE-AF512C4257EF}" dt="2020-05-13T14:47:19.554" v="157"/>
          <ac:spMkLst>
            <pc:docMk/>
            <pc:sldMk cId="1957893413" sldId="333"/>
            <ac:spMk id="16" creationId="{16FEA1C9-47F7-41F4-A5F3-6F417FFDE4F2}"/>
          </ac:spMkLst>
        </pc:spChg>
        <pc:spChg chg="del">
          <ac:chgData name="Bronwen Jacobs" userId="cb9b8111-fe22-4a3b-9409-83faca690d83" providerId="ADAL" clId="{2D15102B-4C16-8B4E-B2AE-AF512C4257EF}" dt="2020-05-13T14:47:19.554" v="157"/>
          <ac:spMkLst>
            <pc:docMk/>
            <pc:sldMk cId="1957893413" sldId="333"/>
            <ac:spMk id="18" creationId="{466D5FC7-CFF7-4B24-B353-36FDE9A02E7E}"/>
          </ac:spMkLst>
        </pc:spChg>
        <pc:grpChg chg="del">
          <ac:chgData name="Bronwen Jacobs" userId="cb9b8111-fe22-4a3b-9409-83faca690d83" providerId="ADAL" clId="{2D15102B-4C16-8B4E-B2AE-AF512C4257EF}" dt="2020-05-13T14:47:19.554" v="157"/>
          <ac:grpSpMkLst>
            <pc:docMk/>
            <pc:sldMk cId="1957893413" sldId="333"/>
            <ac:grpSpMk id="11" creationId="{3F2C0051-7097-4858-83DA-EBF589C6A09A}"/>
          </ac:grpSpMkLst>
        </pc:grpChg>
        <pc:grpChg chg="del">
          <ac:chgData name="Bronwen Jacobs" userId="cb9b8111-fe22-4a3b-9409-83faca690d83" providerId="ADAL" clId="{2D15102B-4C16-8B4E-B2AE-AF512C4257EF}" dt="2020-05-13T14:47:19.554" v="157"/>
          <ac:grpSpMkLst>
            <pc:docMk/>
            <pc:sldMk cId="1957893413" sldId="333"/>
            <ac:grpSpMk id="13" creationId="{0ADE2C55-1A69-4F55-925D-7CE821B6108B}"/>
          </ac:grpSpMkLst>
        </pc:grpChg>
        <pc:grpChg chg="del">
          <ac:chgData name="Bronwen Jacobs" userId="cb9b8111-fe22-4a3b-9409-83faca690d83" providerId="ADAL" clId="{2D15102B-4C16-8B4E-B2AE-AF512C4257EF}" dt="2020-05-13T14:47:19.554" v="157"/>
          <ac:grpSpMkLst>
            <pc:docMk/>
            <pc:sldMk cId="1957893413" sldId="333"/>
            <ac:grpSpMk id="15" creationId="{3396E61F-E095-4EDB-AF62-FC3D87C6354F}"/>
          </ac:grpSpMkLst>
        </pc:grpChg>
        <pc:grpChg chg="del">
          <ac:chgData name="Bronwen Jacobs" userId="cb9b8111-fe22-4a3b-9409-83faca690d83" providerId="ADAL" clId="{2D15102B-4C16-8B4E-B2AE-AF512C4257EF}" dt="2020-05-13T14:47:19.554" v="157"/>
          <ac:grpSpMkLst>
            <pc:docMk/>
            <pc:sldMk cId="1957893413" sldId="333"/>
            <ac:grpSpMk id="17" creationId="{B1419617-F924-4822-ADE7-17126BA4D3AD}"/>
          </ac:grpSpMkLst>
        </pc:grpChg>
        <pc:picChg chg="add mod modCrop">
          <ac:chgData name="Bronwen Jacobs" userId="cb9b8111-fe22-4a3b-9409-83faca690d83" providerId="ADAL" clId="{2D15102B-4C16-8B4E-B2AE-AF512C4257EF}" dt="2020-05-13T15:29:24.213" v="204" actId="14100"/>
          <ac:picMkLst>
            <pc:docMk/>
            <pc:sldMk cId="1957893413" sldId="333"/>
            <ac:picMk id="9" creationId="{5E1EED29-E685-9E41-B579-0B7E3C523E68}"/>
          </ac:picMkLst>
        </pc:picChg>
      </pc:sldChg>
      <pc:sldChg chg="modSp">
        <pc:chgData name="Bronwen Jacobs" userId="cb9b8111-fe22-4a3b-9409-83faca690d83" providerId="ADAL" clId="{2D15102B-4C16-8B4E-B2AE-AF512C4257EF}" dt="2020-05-13T15:26:41.691" v="172" actId="20577"/>
        <pc:sldMkLst>
          <pc:docMk/>
          <pc:sldMk cId="1412821782" sldId="346"/>
        </pc:sldMkLst>
        <pc:spChg chg="mod">
          <ac:chgData name="Bronwen Jacobs" userId="cb9b8111-fe22-4a3b-9409-83faca690d83" providerId="ADAL" clId="{2D15102B-4C16-8B4E-B2AE-AF512C4257EF}" dt="2020-05-13T15:26:41.691" v="172" actId="20577"/>
          <ac:spMkLst>
            <pc:docMk/>
            <pc:sldMk cId="1412821782" sldId="346"/>
            <ac:spMk id="3" creationId="{1B59EC94-7C10-49D3-8BBA-1DE9CEFAFFA1}"/>
          </ac:spMkLst>
        </pc:spChg>
      </pc:sldChg>
      <pc:sldChg chg="modSp">
        <pc:chgData name="Bronwen Jacobs" userId="cb9b8111-fe22-4a3b-9409-83faca690d83" providerId="ADAL" clId="{2D15102B-4C16-8B4E-B2AE-AF512C4257EF}" dt="2020-05-13T15:26:47.192" v="173" actId="20577"/>
        <pc:sldMkLst>
          <pc:docMk/>
          <pc:sldMk cId="215223934" sldId="348"/>
        </pc:sldMkLst>
        <pc:spChg chg="mod">
          <ac:chgData name="Bronwen Jacobs" userId="cb9b8111-fe22-4a3b-9409-83faca690d83" providerId="ADAL" clId="{2D15102B-4C16-8B4E-B2AE-AF512C4257EF}" dt="2020-05-13T15:26:47.192" v="173" actId="20577"/>
          <ac:spMkLst>
            <pc:docMk/>
            <pc:sldMk cId="215223934" sldId="348"/>
            <ac:spMk id="3" creationId="{25F23898-B40D-4246-8645-8C97F9C1B1EB}"/>
          </ac:spMkLst>
        </pc:spChg>
      </pc:sldChg>
      <pc:sldChg chg="modSp">
        <pc:chgData name="Bronwen Jacobs" userId="cb9b8111-fe22-4a3b-9409-83faca690d83" providerId="ADAL" clId="{2D15102B-4C16-8B4E-B2AE-AF512C4257EF}" dt="2020-05-13T14:45:08.608" v="156" actId="1076"/>
        <pc:sldMkLst>
          <pc:docMk/>
          <pc:sldMk cId="971948543" sldId="356"/>
        </pc:sldMkLst>
        <pc:picChg chg="mod">
          <ac:chgData name="Bronwen Jacobs" userId="cb9b8111-fe22-4a3b-9409-83faca690d83" providerId="ADAL" clId="{2D15102B-4C16-8B4E-B2AE-AF512C4257EF}" dt="2020-05-13T14:45:08.608" v="156" actId="1076"/>
          <ac:picMkLst>
            <pc:docMk/>
            <pc:sldMk cId="971948543" sldId="356"/>
            <ac:picMk id="2" creationId="{DDDE80A3-52F9-8644-8077-A7DF4943EB18}"/>
          </ac:picMkLst>
        </pc:picChg>
      </pc:sldChg>
      <pc:sldChg chg="modSp">
        <pc:chgData name="Bronwen Jacobs" userId="cb9b8111-fe22-4a3b-9409-83faca690d83" providerId="ADAL" clId="{2D15102B-4C16-8B4E-B2AE-AF512C4257EF}" dt="2020-05-13T15:26:27.402" v="171" actId="20577"/>
        <pc:sldMkLst>
          <pc:docMk/>
          <pc:sldMk cId="868112251" sldId="358"/>
        </pc:sldMkLst>
        <pc:spChg chg="mod">
          <ac:chgData name="Bronwen Jacobs" userId="cb9b8111-fe22-4a3b-9409-83faca690d83" providerId="ADAL" clId="{2D15102B-4C16-8B4E-B2AE-AF512C4257EF}" dt="2020-05-13T15:26:27.402" v="171" actId="20577"/>
          <ac:spMkLst>
            <pc:docMk/>
            <pc:sldMk cId="868112251" sldId="358"/>
            <ac:spMk id="3" creationId="{1F09CEBA-EDA1-404B-B6F6-3F66E0FAB16D}"/>
          </ac:spMkLst>
        </pc:spChg>
      </pc:sldChg>
      <pc:sldChg chg="addSp delSp modSp">
        <pc:chgData name="Bronwen Jacobs" userId="cb9b8111-fe22-4a3b-9409-83faca690d83" providerId="ADAL" clId="{2D15102B-4C16-8B4E-B2AE-AF512C4257EF}" dt="2020-05-11T14:43:56.070" v="32"/>
        <pc:sldMkLst>
          <pc:docMk/>
          <pc:sldMk cId="2197214936" sldId="360"/>
        </pc:sldMkLst>
        <pc:spChg chg="add del mod">
          <ac:chgData name="Bronwen Jacobs" userId="cb9b8111-fe22-4a3b-9409-83faca690d83" providerId="ADAL" clId="{2D15102B-4C16-8B4E-B2AE-AF512C4257EF}" dt="2020-05-11T14:43:56.070" v="32"/>
          <ac:spMkLst>
            <pc:docMk/>
            <pc:sldMk cId="2197214936" sldId="360"/>
            <ac:spMk id="3" creationId="{12A75EC5-31BE-DF43-8FE6-9BDE3991F65A}"/>
          </ac:spMkLst>
        </pc:spChg>
      </pc:sldChg>
      <pc:sldChg chg="modAnim">
        <pc:chgData name="Bronwen Jacobs" userId="cb9b8111-fe22-4a3b-9409-83faca690d83" providerId="ADAL" clId="{2D15102B-4C16-8B4E-B2AE-AF512C4257EF}" dt="2020-05-11T14:42:37.006" v="26"/>
        <pc:sldMkLst>
          <pc:docMk/>
          <pc:sldMk cId="2987834975" sldId="362"/>
        </pc:sldMkLst>
      </pc:sldChg>
      <pc:sldChg chg="modAnim">
        <pc:chgData name="Bronwen Jacobs" userId="cb9b8111-fe22-4a3b-9409-83faca690d83" providerId="ADAL" clId="{2D15102B-4C16-8B4E-B2AE-AF512C4257EF}" dt="2020-05-11T14:42:37.006" v="26"/>
        <pc:sldMkLst>
          <pc:docMk/>
          <pc:sldMk cId="1310927498" sldId="363"/>
        </pc:sldMkLst>
      </pc:sldChg>
      <pc:sldChg chg="mod">
        <pc:chgData name="Bronwen Jacobs" userId="cb9b8111-fe22-4a3b-9409-83faca690d83" providerId="ADAL" clId="{2D15102B-4C16-8B4E-B2AE-AF512C4257EF}" dt="2020-05-13T11:18:50.187" v="66" actId="27918"/>
        <pc:sldMkLst>
          <pc:docMk/>
          <pc:sldMk cId="2822072560" sldId="364"/>
        </pc:sldMkLst>
      </pc:sldChg>
      <pc:sldChg chg="modSp">
        <pc:chgData name="Bronwen Jacobs" userId="cb9b8111-fe22-4a3b-9409-83faca690d83" providerId="ADAL" clId="{2D15102B-4C16-8B4E-B2AE-AF512C4257EF}" dt="2020-05-13T14:43:16.143" v="148" actId="1076"/>
        <pc:sldMkLst>
          <pc:docMk/>
          <pc:sldMk cId="1040861089" sldId="368"/>
        </pc:sldMkLst>
        <pc:picChg chg="mod">
          <ac:chgData name="Bronwen Jacobs" userId="cb9b8111-fe22-4a3b-9409-83faca690d83" providerId="ADAL" clId="{2D15102B-4C16-8B4E-B2AE-AF512C4257EF}" dt="2020-05-13T14:43:16.143" v="148" actId="1076"/>
          <ac:picMkLst>
            <pc:docMk/>
            <pc:sldMk cId="1040861089" sldId="368"/>
            <ac:picMk id="12" creationId="{87015EDC-CED1-604F-91DC-C25C32E86781}"/>
          </ac:picMkLst>
        </pc:picChg>
      </pc:sldChg>
      <pc:sldChg chg="modSp">
        <pc:chgData name="Bronwen Jacobs" userId="cb9b8111-fe22-4a3b-9409-83faca690d83" providerId="ADAL" clId="{2D15102B-4C16-8B4E-B2AE-AF512C4257EF}" dt="2020-05-13T15:27:49.993" v="188" actId="20577"/>
        <pc:sldMkLst>
          <pc:docMk/>
          <pc:sldMk cId="2482698614" sldId="369"/>
        </pc:sldMkLst>
        <pc:spChg chg="mod">
          <ac:chgData name="Bronwen Jacobs" userId="cb9b8111-fe22-4a3b-9409-83faca690d83" providerId="ADAL" clId="{2D15102B-4C16-8B4E-B2AE-AF512C4257EF}" dt="2020-05-13T15:27:49.993" v="188" actId="20577"/>
          <ac:spMkLst>
            <pc:docMk/>
            <pc:sldMk cId="2482698614" sldId="369"/>
            <ac:spMk id="7" creationId="{C86429DB-AC36-8C46-9323-36747A831BF7}"/>
          </ac:spMkLst>
        </pc:spChg>
      </pc:sldChg>
      <pc:sldChg chg="delSp modSp">
        <pc:chgData name="Bronwen Jacobs" userId="cb9b8111-fe22-4a3b-9409-83faca690d83" providerId="ADAL" clId="{2D15102B-4C16-8B4E-B2AE-AF512C4257EF}" dt="2020-05-13T14:43:41.467" v="153" actId="1076"/>
        <pc:sldMkLst>
          <pc:docMk/>
          <pc:sldMk cId="2157444161" sldId="370"/>
        </pc:sldMkLst>
        <pc:spChg chg="del mod">
          <ac:chgData name="Bronwen Jacobs" userId="cb9b8111-fe22-4a3b-9409-83faca690d83" providerId="ADAL" clId="{2D15102B-4C16-8B4E-B2AE-AF512C4257EF}" dt="2020-05-13T14:43:37.096" v="152" actId="478"/>
          <ac:spMkLst>
            <pc:docMk/>
            <pc:sldMk cId="2157444161" sldId="370"/>
            <ac:spMk id="3" creationId="{4F983767-DA58-4B27-9C9B-AA3E251B9747}"/>
          </ac:spMkLst>
        </pc:spChg>
        <pc:picChg chg="mod">
          <ac:chgData name="Bronwen Jacobs" userId="cb9b8111-fe22-4a3b-9409-83faca690d83" providerId="ADAL" clId="{2D15102B-4C16-8B4E-B2AE-AF512C4257EF}" dt="2020-05-13T14:43:41.467" v="153" actId="1076"/>
          <ac:picMkLst>
            <pc:docMk/>
            <pc:sldMk cId="2157444161" sldId="370"/>
            <ac:picMk id="10" creationId="{D180D6D8-A051-4D4C-90D3-A7D683BE2DCA}"/>
          </ac:picMkLst>
        </pc:picChg>
      </pc:sldChg>
      <pc:sldChg chg="addSp delSp modSp">
        <pc:chgData name="Bronwen Jacobs" userId="cb9b8111-fe22-4a3b-9409-83faca690d83" providerId="ADAL" clId="{2D15102B-4C16-8B4E-B2AE-AF512C4257EF}" dt="2020-05-13T14:47:57.821" v="166" actId="1076"/>
        <pc:sldMkLst>
          <pc:docMk/>
          <pc:sldMk cId="472152719" sldId="371"/>
        </pc:sldMkLst>
        <pc:spChg chg="del">
          <ac:chgData name="Bronwen Jacobs" userId="cb9b8111-fe22-4a3b-9409-83faca690d83" providerId="ADAL" clId="{2D15102B-4C16-8B4E-B2AE-AF512C4257EF}" dt="2020-05-13T14:47:41.734" v="162" actId="478"/>
          <ac:spMkLst>
            <pc:docMk/>
            <pc:sldMk cId="472152719" sldId="371"/>
            <ac:spMk id="3" creationId="{4F983767-DA58-4B27-9C9B-AA3E251B9747}"/>
          </ac:spMkLst>
        </pc:spChg>
        <pc:spChg chg="add del mod">
          <ac:chgData name="Bronwen Jacobs" userId="cb9b8111-fe22-4a3b-9409-83faca690d83" providerId="ADAL" clId="{2D15102B-4C16-8B4E-B2AE-AF512C4257EF}" dt="2020-05-13T14:47:44.762" v="163" actId="478"/>
          <ac:spMkLst>
            <pc:docMk/>
            <pc:sldMk cId="472152719" sldId="371"/>
            <ac:spMk id="4" creationId="{C2AED0EA-5DEB-5A46-8874-3E44A3A8A151}"/>
          </ac:spMkLst>
        </pc:spChg>
        <pc:picChg chg="mod">
          <ac:chgData name="Bronwen Jacobs" userId="cb9b8111-fe22-4a3b-9409-83faca690d83" providerId="ADAL" clId="{2D15102B-4C16-8B4E-B2AE-AF512C4257EF}" dt="2020-05-13T14:47:57.821" v="166" actId="1076"/>
          <ac:picMkLst>
            <pc:docMk/>
            <pc:sldMk cId="472152719" sldId="371"/>
            <ac:picMk id="11" creationId="{8B2DABA1-28FC-4349-999A-484498EA0A43}"/>
          </ac:picMkLst>
        </pc:picChg>
      </pc:sldChg>
      <pc:sldChg chg="addSp delSp modSp">
        <pc:chgData name="Bronwen Jacobs" userId="cb9b8111-fe22-4a3b-9409-83faca690d83" providerId="ADAL" clId="{2D15102B-4C16-8B4E-B2AE-AF512C4257EF}" dt="2020-05-13T14:48:03.909" v="167" actId="1076"/>
        <pc:sldMkLst>
          <pc:docMk/>
          <pc:sldMk cId="3737960134" sldId="372"/>
        </pc:sldMkLst>
        <pc:spChg chg="mod">
          <ac:chgData name="Bronwen Jacobs" userId="cb9b8111-fe22-4a3b-9409-83faca690d83" providerId="ADAL" clId="{2D15102B-4C16-8B4E-B2AE-AF512C4257EF}" dt="2020-05-13T14:48:03.909" v="167" actId="1076"/>
          <ac:spMkLst>
            <pc:docMk/>
            <pc:sldMk cId="3737960134" sldId="372"/>
            <ac:spMk id="7" creationId="{C86429DB-AC36-8C46-9323-36747A831BF7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12" creationId="{EC601F71-B41C-BE4F-AF7B-83DBC216EB1B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13" creationId="{282CE583-EFDC-7A4F-9CDA-E635ADD8A26D}"/>
          </ac:spMkLst>
        </pc:spChg>
        <pc:spChg chg="add del mod">
          <ac:chgData name="Bronwen Jacobs" userId="cb9b8111-fe22-4a3b-9409-83faca690d83" providerId="ADAL" clId="{2D15102B-4C16-8B4E-B2AE-AF512C4257EF}" dt="2020-05-13T14:47:29.322" v="159"/>
          <ac:spMkLst>
            <pc:docMk/>
            <pc:sldMk cId="3737960134" sldId="372"/>
            <ac:spMk id="14" creationId="{EBFB8B55-D781-6346-A4D7-3DD959295494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16" creationId="{10F5614C-3465-1544-ACAD-0B1B9A8D7F15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17" creationId="{B0B398CD-6A2E-D74C-8972-640A40AFE2BD}"/>
          </ac:spMkLst>
        </pc:spChg>
        <pc:spChg chg="add del mod">
          <ac:chgData name="Bronwen Jacobs" userId="cb9b8111-fe22-4a3b-9409-83faca690d83" providerId="ADAL" clId="{2D15102B-4C16-8B4E-B2AE-AF512C4257EF}" dt="2020-05-13T14:47:29.322" v="159"/>
          <ac:spMkLst>
            <pc:docMk/>
            <pc:sldMk cId="3737960134" sldId="372"/>
            <ac:spMk id="18" creationId="{C841F3C4-2AA1-364B-9762-794C71FECA0D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20" creationId="{A81962C2-C134-414A-A954-46AC0D1C8BC3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21" creationId="{840DB506-0C42-AF45-9CC5-3729EA669339}"/>
          </ac:spMkLst>
        </pc:spChg>
        <pc:spChg chg="add del mod">
          <ac:chgData name="Bronwen Jacobs" userId="cb9b8111-fe22-4a3b-9409-83faca690d83" providerId="ADAL" clId="{2D15102B-4C16-8B4E-B2AE-AF512C4257EF}" dt="2020-05-13T14:47:29.322" v="159"/>
          <ac:spMkLst>
            <pc:docMk/>
            <pc:sldMk cId="3737960134" sldId="372"/>
            <ac:spMk id="22" creationId="{9195B364-8D77-F54D-88D3-51652472DEEC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24" creationId="{CE8E90B5-EDDD-FF44-9CF7-BF89BA68F160}"/>
          </ac:spMkLst>
        </pc:spChg>
        <pc:spChg chg="mod">
          <ac:chgData name="Bronwen Jacobs" userId="cb9b8111-fe22-4a3b-9409-83faca690d83" providerId="ADAL" clId="{2D15102B-4C16-8B4E-B2AE-AF512C4257EF}" dt="2020-05-13T14:47:25.862" v="158"/>
          <ac:spMkLst>
            <pc:docMk/>
            <pc:sldMk cId="3737960134" sldId="372"/>
            <ac:spMk id="25" creationId="{C78A9732-9BF2-4247-8BDE-CEA61EC69118}"/>
          </ac:spMkLst>
        </pc:spChg>
        <pc:spChg chg="add del mod">
          <ac:chgData name="Bronwen Jacobs" userId="cb9b8111-fe22-4a3b-9409-83faca690d83" providerId="ADAL" clId="{2D15102B-4C16-8B4E-B2AE-AF512C4257EF}" dt="2020-05-13T14:47:29.322" v="159"/>
          <ac:spMkLst>
            <pc:docMk/>
            <pc:sldMk cId="3737960134" sldId="372"/>
            <ac:spMk id="26" creationId="{9B6C1F24-9EF2-C448-83FF-7441763FD8A1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28" creationId="{D658BA5A-D852-FF41-BD31-840EEBF08458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29" creationId="{04754CA3-4B3B-D047-A574-4AD5537C1D7A}"/>
          </ac:spMkLst>
        </pc:spChg>
        <pc:spChg chg="add mod">
          <ac:chgData name="Bronwen Jacobs" userId="cb9b8111-fe22-4a3b-9409-83faca690d83" providerId="ADAL" clId="{2D15102B-4C16-8B4E-B2AE-AF512C4257EF}" dt="2020-05-13T14:47:35.120" v="161" actId="1076"/>
          <ac:spMkLst>
            <pc:docMk/>
            <pc:sldMk cId="3737960134" sldId="372"/>
            <ac:spMk id="30" creationId="{B082FD82-C611-8644-AC42-B767FF3FB498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32" creationId="{3DD49086-A409-1149-92C7-AC2EC3D3FFD8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33" creationId="{66339C46-AB00-F447-A52C-DCC923BADD22}"/>
          </ac:spMkLst>
        </pc:spChg>
        <pc:spChg chg="add mod">
          <ac:chgData name="Bronwen Jacobs" userId="cb9b8111-fe22-4a3b-9409-83faca690d83" providerId="ADAL" clId="{2D15102B-4C16-8B4E-B2AE-AF512C4257EF}" dt="2020-05-13T14:47:35.120" v="161" actId="1076"/>
          <ac:spMkLst>
            <pc:docMk/>
            <pc:sldMk cId="3737960134" sldId="372"/>
            <ac:spMk id="34" creationId="{B2819DA3-91D7-F445-B9DE-F80565822DE0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36" creationId="{9DA0CC54-CE13-4348-9502-C55C1FDFA3A3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37" creationId="{FDD1FBB7-345B-C548-8EE4-789384E41888}"/>
          </ac:spMkLst>
        </pc:spChg>
        <pc:spChg chg="add mod">
          <ac:chgData name="Bronwen Jacobs" userId="cb9b8111-fe22-4a3b-9409-83faca690d83" providerId="ADAL" clId="{2D15102B-4C16-8B4E-B2AE-AF512C4257EF}" dt="2020-05-13T14:47:35.120" v="161" actId="1076"/>
          <ac:spMkLst>
            <pc:docMk/>
            <pc:sldMk cId="3737960134" sldId="372"/>
            <ac:spMk id="38" creationId="{2A56DBCB-9110-C548-BF6E-7F6F506D00B9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40" creationId="{E0B17E78-22D6-D049-B9F6-CBFABFB02B90}"/>
          </ac:spMkLst>
        </pc:spChg>
        <pc:spChg chg="mod">
          <ac:chgData name="Bronwen Jacobs" userId="cb9b8111-fe22-4a3b-9409-83faca690d83" providerId="ADAL" clId="{2D15102B-4C16-8B4E-B2AE-AF512C4257EF}" dt="2020-05-13T14:47:30.766" v="160"/>
          <ac:spMkLst>
            <pc:docMk/>
            <pc:sldMk cId="3737960134" sldId="372"/>
            <ac:spMk id="41" creationId="{F623C783-7062-D540-B9B9-39C97A0667BE}"/>
          </ac:spMkLst>
        </pc:spChg>
        <pc:spChg chg="add mod">
          <ac:chgData name="Bronwen Jacobs" userId="cb9b8111-fe22-4a3b-9409-83faca690d83" providerId="ADAL" clId="{2D15102B-4C16-8B4E-B2AE-AF512C4257EF}" dt="2020-05-13T14:47:35.120" v="161" actId="1076"/>
          <ac:spMkLst>
            <pc:docMk/>
            <pc:sldMk cId="3737960134" sldId="372"/>
            <ac:spMk id="42" creationId="{7D9ED872-1D27-8143-9A73-ABF3CBC2498E}"/>
          </ac:spMkLst>
        </pc:spChg>
        <pc:grpChg chg="add del mod">
          <ac:chgData name="Bronwen Jacobs" userId="cb9b8111-fe22-4a3b-9409-83faca690d83" providerId="ADAL" clId="{2D15102B-4C16-8B4E-B2AE-AF512C4257EF}" dt="2020-05-13T14:47:29.322" v="159"/>
          <ac:grpSpMkLst>
            <pc:docMk/>
            <pc:sldMk cId="3737960134" sldId="372"/>
            <ac:grpSpMk id="11" creationId="{95F6D6B2-9FBC-664F-B3DB-1CF80D0CC967}"/>
          </ac:grpSpMkLst>
        </pc:grpChg>
        <pc:grpChg chg="add del mod">
          <ac:chgData name="Bronwen Jacobs" userId="cb9b8111-fe22-4a3b-9409-83faca690d83" providerId="ADAL" clId="{2D15102B-4C16-8B4E-B2AE-AF512C4257EF}" dt="2020-05-13T14:47:29.322" v="159"/>
          <ac:grpSpMkLst>
            <pc:docMk/>
            <pc:sldMk cId="3737960134" sldId="372"/>
            <ac:grpSpMk id="15" creationId="{FA61A5F1-4AD3-5B4D-9B7E-4348941DE979}"/>
          </ac:grpSpMkLst>
        </pc:grpChg>
        <pc:grpChg chg="add del mod">
          <ac:chgData name="Bronwen Jacobs" userId="cb9b8111-fe22-4a3b-9409-83faca690d83" providerId="ADAL" clId="{2D15102B-4C16-8B4E-B2AE-AF512C4257EF}" dt="2020-05-13T14:47:29.322" v="159"/>
          <ac:grpSpMkLst>
            <pc:docMk/>
            <pc:sldMk cId="3737960134" sldId="372"/>
            <ac:grpSpMk id="19" creationId="{0A6387BF-BBCE-7B41-8D2A-10402FF4C310}"/>
          </ac:grpSpMkLst>
        </pc:grpChg>
        <pc:grpChg chg="add del mod">
          <ac:chgData name="Bronwen Jacobs" userId="cb9b8111-fe22-4a3b-9409-83faca690d83" providerId="ADAL" clId="{2D15102B-4C16-8B4E-B2AE-AF512C4257EF}" dt="2020-05-13T14:47:29.322" v="159"/>
          <ac:grpSpMkLst>
            <pc:docMk/>
            <pc:sldMk cId="3737960134" sldId="372"/>
            <ac:grpSpMk id="23" creationId="{F2147491-145C-1244-94A7-866EE138666A}"/>
          </ac:grpSpMkLst>
        </pc:grpChg>
        <pc:grpChg chg="add mod">
          <ac:chgData name="Bronwen Jacobs" userId="cb9b8111-fe22-4a3b-9409-83faca690d83" providerId="ADAL" clId="{2D15102B-4C16-8B4E-B2AE-AF512C4257EF}" dt="2020-05-13T14:47:35.120" v="161" actId="1076"/>
          <ac:grpSpMkLst>
            <pc:docMk/>
            <pc:sldMk cId="3737960134" sldId="372"/>
            <ac:grpSpMk id="27" creationId="{BDF8F553-D053-A346-9052-474FC0D7AFD3}"/>
          </ac:grpSpMkLst>
        </pc:grpChg>
        <pc:grpChg chg="add mod">
          <ac:chgData name="Bronwen Jacobs" userId="cb9b8111-fe22-4a3b-9409-83faca690d83" providerId="ADAL" clId="{2D15102B-4C16-8B4E-B2AE-AF512C4257EF}" dt="2020-05-13T14:47:35.120" v="161" actId="1076"/>
          <ac:grpSpMkLst>
            <pc:docMk/>
            <pc:sldMk cId="3737960134" sldId="372"/>
            <ac:grpSpMk id="31" creationId="{24804FC0-BC63-D746-88E3-6BDB3245A3F5}"/>
          </ac:grpSpMkLst>
        </pc:grpChg>
        <pc:grpChg chg="add mod">
          <ac:chgData name="Bronwen Jacobs" userId="cb9b8111-fe22-4a3b-9409-83faca690d83" providerId="ADAL" clId="{2D15102B-4C16-8B4E-B2AE-AF512C4257EF}" dt="2020-05-13T14:47:35.120" v="161" actId="1076"/>
          <ac:grpSpMkLst>
            <pc:docMk/>
            <pc:sldMk cId="3737960134" sldId="372"/>
            <ac:grpSpMk id="35" creationId="{B8E7E3D8-A71B-CE4F-B102-D266AD61AAEC}"/>
          </ac:grpSpMkLst>
        </pc:grpChg>
        <pc:grpChg chg="add mod">
          <ac:chgData name="Bronwen Jacobs" userId="cb9b8111-fe22-4a3b-9409-83faca690d83" providerId="ADAL" clId="{2D15102B-4C16-8B4E-B2AE-AF512C4257EF}" dt="2020-05-13T14:47:35.120" v="161" actId="1076"/>
          <ac:grpSpMkLst>
            <pc:docMk/>
            <pc:sldMk cId="3737960134" sldId="372"/>
            <ac:grpSpMk id="39" creationId="{E0C4A820-09D5-1C48-B897-AB6270895CA8}"/>
          </ac:grpSpMkLst>
        </pc:grpChg>
      </pc:sldChg>
      <pc:sldChg chg="modSp">
        <pc:chgData name="Bronwen Jacobs" userId="cb9b8111-fe22-4a3b-9409-83faca690d83" providerId="ADAL" clId="{2D15102B-4C16-8B4E-B2AE-AF512C4257EF}" dt="2020-05-13T15:31:04.651" v="231" actId="1076"/>
        <pc:sldMkLst>
          <pc:docMk/>
          <pc:sldMk cId="604583810" sldId="373"/>
        </pc:sldMkLst>
        <pc:spChg chg="mod">
          <ac:chgData name="Bronwen Jacobs" userId="cb9b8111-fe22-4a3b-9409-83faca690d83" providerId="ADAL" clId="{2D15102B-4C16-8B4E-B2AE-AF512C4257EF}" dt="2020-05-13T15:30:52.547" v="228" actId="1076"/>
          <ac:spMkLst>
            <pc:docMk/>
            <pc:sldMk cId="604583810" sldId="373"/>
            <ac:spMk id="3" creationId="{4F983767-DA58-4B27-9C9B-AA3E251B9747}"/>
          </ac:spMkLst>
        </pc:spChg>
        <pc:picChg chg="mod">
          <ac:chgData name="Bronwen Jacobs" userId="cb9b8111-fe22-4a3b-9409-83faca690d83" providerId="ADAL" clId="{2D15102B-4C16-8B4E-B2AE-AF512C4257EF}" dt="2020-05-13T15:31:04.651" v="231" actId="1076"/>
          <ac:picMkLst>
            <pc:docMk/>
            <pc:sldMk cId="604583810" sldId="373"/>
            <ac:picMk id="27" creationId="{A0D05FCB-C56E-C643-B8AE-ECA0DC496432}"/>
          </ac:picMkLst>
        </pc:picChg>
      </pc:sldChg>
      <pc:sldChg chg="add del ord">
        <pc:chgData name="Bronwen Jacobs" userId="cb9b8111-fe22-4a3b-9409-83faca690d83" providerId="ADAL" clId="{2D15102B-4C16-8B4E-B2AE-AF512C4257EF}" dt="2020-05-13T15:32:59.099" v="235" actId="2696"/>
        <pc:sldMkLst>
          <pc:docMk/>
          <pc:sldMk cId="1742018178" sldId="376"/>
        </pc:sldMkLst>
      </pc:sldChg>
      <pc:sldChg chg="addSp delSp modSp add">
        <pc:chgData name="Bronwen Jacobs" userId="cb9b8111-fe22-4a3b-9409-83faca690d83" providerId="ADAL" clId="{2D15102B-4C16-8B4E-B2AE-AF512C4257EF}" dt="2020-05-13T15:35:26.413" v="271"/>
        <pc:sldMkLst>
          <pc:docMk/>
          <pc:sldMk cId="2655066578" sldId="377"/>
        </pc:sldMkLst>
        <pc:spChg chg="del">
          <ac:chgData name="Bronwen Jacobs" userId="cb9b8111-fe22-4a3b-9409-83faca690d83" providerId="ADAL" clId="{2D15102B-4C16-8B4E-B2AE-AF512C4257EF}" dt="2020-05-13T15:33:25.617" v="250" actId="478"/>
          <ac:spMkLst>
            <pc:docMk/>
            <pc:sldMk cId="2655066578" sldId="377"/>
            <ac:spMk id="2" creationId="{1219B470-A22F-3B4D-BFFD-83C540AB95CD}"/>
          </ac:spMkLst>
        </pc:spChg>
        <pc:spChg chg="del">
          <ac:chgData name="Bronwen Jacobs" userId="cb9b8111-fe22-4a3b-9409-83faca690d83" providerId="ADAL" clId="{2D15102B-4C16-8B4E-B2AE-AF512C4257EF}" dt="2020-05-13T15:33:23.393" v="249" actId="478"/>
          <ac:spMkLst>
            <pc:docMk/>
            <pc:sldMk cId="2655066578" sldId="377"/>
            <ac:spMk id="3" creationId="{8EB1AD5C-B973-C54F-8DD4-622BF5ECB623}"/>
          </ac:spMkLst>
        </pc:spChg>
        <pc:spChg chg="add mod">
          <ac:chgData name="Bronwen Jacobs" userId="cb9b8111-fe22-4a3b-9409-83faca690d83" providerId="ADAL" clId="{2D15102B-4C16-8B4E-B2AE-AF512C4257EF}" dt="2020-05-13T15:34:31.559" v="257" actId="120"/>
          <ac:spMkLst>
            <pc:docMk/>
            <pc:sldMk cId="2655066578" sldId="377"/>
            <ac:spMk id="6" creationId="{77FDF3A0-74F3-C44E-B33A-6D9ED6553D92}"/>
          </ac:spMkLst>
        </pc:spChg>
        <pc:spChg chg="add del mod">
          <ac:chgData name="Bronwen Jacobs" userId="cb9b8111-fe22-4a3b-9409-83faca690d83" providerId="ADAL" clId="{2D15102B-4C16-8B4E-B2AE-AF512C4257EF}" dt="2020-05-13T15:34:59.375" v="270"/>
          <ac:spMkLst>
            <pc:docMk/>
            <pc:sldMk cId="2655066578" sldId="377"/>
            <ac:spMk id="8" creationId="{A1387BBC-B561-1C47-A104-54393F672658}"/>
          </ac:spMkLst>
        </pc:spChg>
        <pc:spChg chg="add mod">
          <ac:chgData name="Bronwen Jacobs" userId="cb9b8111-fe22-4a3b-9409-83faca690d83" providerId="ADAL" clId="{2D15102B-4C16-8B4E-B2AE-AF512C4257EF}" dt="2020-05-13T15:35:26.413" v="271"/>
          <ac:spMkLst>
            <pc:docMk/>
            <pc:sldMk cId="2655066578" sldId="377"/>
            <ac:spMk id="10" creationId="{5FA7B70E-16DC-2D46-8AE7-AA5E9952C790}"/>
          </ac:spMkLst>
        </pc:spChg>
        <pc:cxnChg chg="add mod">
          <ac:chgData name="Bronwen Jacobs" userId="cb9b8111-fe22-4a3b-9409-83faca690d83" providerId="ADAL" clId="{2D15102B-4C16-8B4E-B2AE-AF512C4257EF}" dt="2020-05-13T15:34:25.811" v="255" actId="1076"/>
          <ac:cxnSpMkLst>
            <pc:docMk/>
            <pc:sldMk cId="2655066578" sldId="377"/>
            <ac:cxnSpMk id="7" creationId="{97DDF2C9-1846-CD46-85B0-FA8EA8C899DB}"/>
          </ac:cxnSpMkLst>
        </pc:cxnChg>
        <pc:cxnChg chg="add mod">
          <ac:chgData name="Bronwen Jacobs" userId="cb9b8111-fe22-4a3b-9409-83faca690d83" providerId="ADAL" clId="{2D15102B-4C16-8B4E-B2AE-AF512C4257EF}" dt="2020-05-13T15:35:26.413" v="271"/>
          <ac:cxnSpMkLst>
            <pc:docMk/>
            <pc:sldMk cId="2655066578" sldId="377"/>
            <ac:cxnSpMk id="9" creationId="{0F0000D7-9A6D-B34C-9629-92C1F8D0264D}"/>
          </ac:cxnSpMkLst>
        </pc:cxnChg>
      </pc:sldChg>
      <pc:sldChg chg="add del">
        <pc:chgData name="Bronwen Jacobs" userId="cb9b8111-fe22-4a3b-9409-83faca690d83" providerId="ADAL" clId="{2D15102B-4C16-8B4E-B2AE-AF512C4257EF}" dt="2020-05-13T15:33:52.363" v="252"/>
        <pc:sldMkLst>
          <pc:docMk/>
          <pc:sldMk cId="1356184855" sldId="378"/>
        </pc:sldMkLst>
      </pc:sldChg>
      <pc:sldChg chg="addSp modSp add">
        <pc:chgData name="Bronwen Jacobs" userId="cb9b8111-fe22-4a3b-9409-83faca690d83" providerId="ADAL" clId="{2D15102B-4C16-8B4E-B2AE-AF512C4257EF}" dt="2020-05-19T08:45:05.344" v="291"/>
        <pc:sldMkLst>
          <pc:docMk/>
          <pc:sldMk cId="1464412794" sldId="378"/>
        </pc:sldMkLst>
        <pc:spChg chg="add mod">
          <ac:chgData name="Bronwen Jacobs" userId="cb9b8111-fe22-4a3b-9409-83faca690d83" providerId="ADAL" clId="{2D15102B-4C16-8B4E-B2AE-AF512C4257EF}" dt="2020-05-19T08:45:05.344" v="291"/>
          <ac:spMkLst>
            <pc:docMk/>
            <pc:sldMk cId="1464412794" sldId="378"/>
            <ac:spMk id="2" creationId="{49CEC0E0-1399-9A4D-8C6F-FE3D72F7987B}"/>
          </ac:spMkLst>
        </pc:spChg>
        <pc:spChg chg="add mod">
          <ac:chgData name="Bronwen Jacobs" userId="cb9b8111-fe22-4a3b-9409-83faca690d83" providerId="ADAL" clId="{2D15102B-4C16-8B4E-B2AE-AF512C4257EF}" dt="2020-05-19T08:45:05.344" v="291"/>
          <ac:spMkLst>
            <pc:docMk/>
            <pc:sldMk cId="1464412794" sldId="378"/>
            <ac:spMk id="3" creationId="{CA5403B7-28EF-F74C-B915-1E0FA7D16334}"/>
          </ac:spMkLst>
        </pc:spChg>
      </pc:sldChg>
      <pc:sldMasterChg chg="modSldLayout">
        <pc:chgData name="Bronwen Jacobs" userId="cb9b8111-fe22-4a3b-9409-83faca690d83" providerId="ADAL" clId="{2D15102B-4C16-8B4E-B2AE-AF512C4257EF}" dt="2020-05-19T08:44:37.491" v="289"/>
        <pc:sldMasterMkLst>
          <pc:docMk/>
          <pc:sldMasterMk cId="4148217768" sldId="2147483648"/>
        </pc:sldMasterMkLst>
        <pc:sldLayoutChg chg="addSp delSp">
          <pc:chgData name="Bronwen Jacobs" userId="cb9b8111-fe22-4a3b-9409-83faca690d83" providerId="ADAL" clId="{2D15102B-4C16-8B4E-B2AE-AF512C4257EF}" dt="2020-05-19T08:42:37.313" v="273" actId="478"/>
          <pc:sldLayoutMkLst>
            <pc:docMk/>
            <pc:sldMasterMk cId="4148217768" sldId="2147483648"/>
            <pc:sldLayoutMk cId="4096544322" sldId="2147483661"/>
          </pc:sldLayoutMkLst>
          <pc:spChg chg="del">
            <ac:chgData name="Bronwen Jacobs" userId="cb9b8111-fe22-4a3b-9409-83faca690d83" providerId="ADAL" clId="{2D15102B-4C16-8B4E-B2AE-AF512C4257EF}" dt="2020-05-11T13:54:15.126" v="3"/>
            <ac:spMkLst>
              <pc:docMk/>
              <pc:sldMasterMk cId="4148217768" sldId="2147483648"/>
              <pc:sldLayoutMk cId="4096544322" sldId="2147483661"/>
              <ac:spMk id="9" creationId="{DE8FD10A-454A-8C4E-8E3F-09BCBEB8F5B9}"/>
            </ac:spMkLst>
          </pc:spChg>
          <pc:spChg chg="del">
            <ac:chgData name="Bronwen Jacobs" userId="cb9b8111-fe22-4a3b-9409-83faca690d83" providerId="ADAL" clId="{2D15102B-4C16-8B4E-B2AE-AF512C4257EF}" dt="2020-05-11T13:54:15.126" v="3"/>
            <ac:spMkLst>
              <pc:docMk/>
              <pc:sldMasterMk cId="4148217768" sldId="2147483648"/>
              <pc:sldLayoutMk cId="4096544322" sldId="2147483661"/>
              <ac:spMk id="10" creationId="{147FE18C-ED1E-A643-9565-CF387B1748F1}"/>
            </ac:spMkLst>
          </pc:spChg>
          <pc:picChg chg="add del">
            <ac:chgData name="Bronwen Jacobs" userId="cb9b8111-fe22-4a3b-9409-83faca690d83" providerId="ADAL" clId="{2D15102B-4C16-8B4E-B2AE-AF512C4257EF}" dt="2020-05-19T08:42:37.313" v="273" actId="478"/>
            <ac:picMkLst>
              <pc:docMk/>
              <pc:sldMasterMk cId="4148217768" sldId="2147483648"/>
              <pc:sldLayoutMk cId="4096544322" sldId="2147483661"/>
              <ac:picMk id="11" creationId="{D59846B7-76DE-ED4F-B81F-D51B3A2CEB6B}"/>
            </ac:picMkLst>
          </pc:picChg>
        </pc:sldLayoutChg>
        <pc:sldLayoutChg chg="addSp delSp modSp">
          <pc:chgData name="Bronwen Jacobs" userId="cb9b8111-fe22-4a3b-9409-83faca690d83" providerId="ADAL" clId="{2D15102B-4C16-8B4E-B2AE-AF512C4257EF}" dt="2020-05-13T12:28:56.562" v="124" actId="207"/>
          <pc:sldLayoutMkLst>
            <pc:docMk/>
            <pc:sldMasterMk cId="4148217768" sldId="2147483648"/>
            <pc:sldLayoutMk cId="72759465" sldId="2147483663"/>
          </pc:sldLayoutMkLst>
          <pc:spChg chg="mod">
            <ac:chgData name="Bronwen Jacobs" userId="cb9b8111-fe22-4a3b-9409-83faca690d83" providerId="ADAL" clId="{2D15102B-4C16-8B4E-B2AE-AF512C4257EF}" dt="2020-05-13T12:28:56.562" v="124" actId="207"/>
            <ac:spMkLst>
              <pc:docMk/>
              <pc:sldMasterMk cId="4148217768" sldId="2147483648"/>
              <pc:sldLayoutMk cId="72759465" sldId="2147483663"/>
              <ac:spMk id="5" creationId="{87DA89E7-079A-3348-B98D-C910BC2F96E6}"/>
            </ac:spMkLst>
          </pc:spChg>
          <pc:spChg chg="add del mod">
            <ac:chgData name="Bronwen Jacobs" userId="cb9b8111-fe22-4a3b-9409-83faca690d83" providerId="ADAL" clId="{2D15102B-4C16-8B4E-B2AE-AF512C4257EF}" dt="2020-05-13T12:27:07.841" v="117" actId="478"/>
            <ac:spMkLst>
              <pc:docMk/>
              <pc:sldMasterMk cId="4148217768" sldId="2147483648"/>
              <pc:sldLayoutMk cId="72759465" sldId="2147483663"/>
              <ac:spMk id="10" creationId="{D1CDC47F-D79B-DD40-A6DE-6B4E7223697E}"/>
            </ac:spMkLst>
          </pc:spChg>
          <pc:spChg chg="add mod">
            <ac:chgData name="Bronwen Jacobs" userId="cb9b8111-fe22-4a3b-9409-83faca690d83" providerId="ADAL" clId="{2D15102B-4C16-8B4E-B2AE-AF512C4257EF}" dt="2020-05-13T12:28:12.049" v="123" actId="14100"/>
            <ac:spMkLst>
              <pc:docMk/>
              <pc:sldMasterMk cId="4148217768" sldId="2147483648"/>
              <pc:sldLayoutMk cId="72759465" sldId="2147483663"/>
              <ac:spMk id="11" creationId="{584AEE77-5775-BA42-9D01-0B49ECF56716}"/>
            </ac:spMkLst>
          </pc:spChg>
        </pc:sldLayoutChg>
        <pc:sldLayoutChg chg="addSp modSp">
          <pc:chgData name="Bronwen Jacobs" userId="cb9b8111-fe22-4a3b-9409-83faca690d83" providerId="ADAL" clId="{2D15102B-4C16-8B4E-B2AE-AF512C4257EF}" dt="2020-05-13T12:30:17.434" v="129" actId="207"/>
          <pc:sldLayoutMkLst>
            <pc:docMk/>
            <pc:sldMasterMk cId="4148217768" sldId="2147483648"/>
            <pc:sldLayoutMk cId="803920906" sldId="2147483671"/>
          </pc:sldLayoutMkLst>
          <pc:spChg chg="add mod">
            <ac:chgData name="Bronwen Jacobs" userId="cb9b8111-fe22-4a3b-9409-83faca690d83" providerId="ADAL" clId="{2D15102B-4C16-8B4E-B2AE-AF512C4257EF}" dt="2020-05-13T12:29:59.596" v="128"/>
            <ac:spMkLst>
              <pc:docMk/>
              <pc:sldMasterMk cId="4148217768" sldId="2147483648"/>
              <pc:sldLayoutMk cId="803920906" sldId="2147483671"/>
              <ac:spMk id="12" creationId="{74BDBE66-CFFF-0C49-939E-54805CB61E67}"/>
            </ac:spMkLst>
          </pc:spChg>
          <pc:spChg chg="mod">
            <ac:chgData name="Bronwen Jacobs" userId="cb9b8111-fe22-4a3b-9409-83faca690d83" providerId="ADAL" clId="{2D15102B-4C16-8B4E-B2AE-AF512C4257EF}" dt="2020-05-13T12:30:17.434" v="129" actId="207"/>
            <ac:spMkLst>
              <pc:docMk/>
              <pc:sldMasterMk cId="4148217768" sldId="2147483648"/>
              <pc:sldLayoutMk cId="803920906" sldId="2147483671"/>
              <ac:spMk id="19" creationId="{3A9E1427-4B78-7746-BF40-D48B3E204D73}"/>
            </ac:spMkLst>
          </pc:spChg>
          <pc:picChg chg="add mod">
            <ac:chgData name="Bronwen Jacobs" userId="cb9b8111-fe22-4a3b-9409-83faca690d83" providerId="ADAL" clId="{2D15102B-4C16-8B4E-B2AE-AF512C4257EF}" dt="2020-05-13T12:29:11.726" v="126" actId="571"/>
            <ac:picMkLst>
              <pc:docMk/>
              <pc:sldMasterMk cId="4148217768" sldId="2147483648"/>
              <pc:sldLayoutMk cId="803920906" sldId="2147483671"/>
              <ac:picMk id="11" creationId="{58D974F0-57EB-964A-AD1E-970B5B832D16}"/>
            </ac:picMkLst>
          </pc:picChg>
        </pc:sldLayoutChg>
        <pc:sldLayoutChg chg="addSp delSp modSp">
          <pc:chgData name="Bronwen Jacobs" userId="cb9b8111-fe22-4a3b-9409-83faca690d83" providerId="ADAL" clId="{2D15102B-4C16-8B4E-B2AE-AF512C4257EF}" dt="2020-05-13T12:34:13.973" v="145" actId="732"/>
          <pc:sldLayoutMkLst>
            <pc:docMk/>
            <pc:sldMasterMk cId="4148217768" sldId="2147483648"/>
            <pc:sldLayoutMk cId="2797703042" sldId="2147483672"/>
          </pc:sldLayoutMkLst>
          <pc:spChg chg="add del mod">
            <ac:chgData name="Bronwen Jacobs" userId="cb9b8111-fe22-4a3b-9409-83faca690d83" providerId="ADAL" clId="{2D15102B-4C16-8B4E-B2AE-AF512C4257EF}" dt="2020-05-13T12:23:29.705" v="82" actId="478"/>
            <ac:spMkLst>
              <pc:docMk/>
              <pc:sldMasterMk cId="4148217768" sldId="2147483648"/>
              <pc:sldLayoutMk cId="2797703042" sldId="2147483672"/>
              <ac:spMk id="2" creationId="{A2B01588-6A00-0343-AFF5-CD92ABD843D9}"/>
            </ac:spMkLst>
          </pc:spChg>
          <pc:spChg chg="add mod">
            <ac:chgData name="Bronwen Jacobs" userId="cb9b8111-fe22-4a3b-9409-83faca690d83" providerId="ADAL" clId="{2D15102B-4C16-8B4E-B2AE-AF512C4257EF}" dt="2020-05-13T12:33:53.544" v="143"/>
            <ac:spMkLst>
              <pc:docMk/>
              <pc:sldMasterMk cId="4148217768" sldId="2147483648"/>
              <pc:sldLayoutMk cId="2797703042" sldId="2147483672"/>
              <ac:spMk id="13" creationId="{E42ECB4E-5599-EF4D-BFF1-65E05578CB13}"/>
            </ac:spMkLst>
          </pc:spChg>
          <pc:picChg chg="add del mod modCrop">
            <ac:chgData name="Bronwen Jacobs" userId="cb9b8111-fe22-4a3b-9409-83faca690d83" providerId="ADAL" clId="{2D15102B-4C16-8B4E-B2AE-AF512C4257EF}" dt="2020-05-13T12:26:07.380" v="93" actId="478"/>
            <ac:picMkLst>
              <pc:docMk/>
              <pc:sldMasterMk cId="4148217768" sldId="2147483648"/>
              <pc:sldLayoutMk cId="2797703042" sldId="2147483672"/>
              <ac:picMk id="7" creationId="{45DA2D82-7EBD-3E4F-9AFB-B76286B49578}"/>
            </ac:picMkLst>
          </pc:picChg>
          <pc:picChg chg="add del mod modCrop">
            <ac:chgData name="Bronwen Jacobs" userId="cb9b8111-fe22-4a3b-9409-83faca690d83" providerId="ADAL" clId="{2D15102B-4C16-8B4E-B2AE-AF512C4257EF}" dt="2020-05-13T12:25:44.448" v="92" actId="478"/>
            <ac:picMkLst>
              <pc:docMk/>
              <pc:sldMasterMk cId="4148217768" sldId="2147483648"/>
              <pc:sldLayoutMk cId="2797703042" sldId="2147483672"/>
              <ac:picMk id="12" creationId="{E89413FF-915A-1B4C-BB3E-769CF16171E7}"/>
            </ac:picMkLst>
          </pc:picChg>
          <pc:picChg chg="add mod modCrop">
            <ac:chgData name="Bronwen Jacobs" userId="cb9b8111-fe22-4a3b-9409-83faca690d83" providerId="ADAL" clId="{2D15102B-4C16-8B4E-B2AE-AF512C4257EF}" dt="2020-05-13T12:34:13.973" v="145" actId="732"/>
            <ac:picMkLst>
              <pc:docMk/>
              <pc:sldMasterMk cId="4148217768" sldId="2147483648"/>
              <pc:sldLayoutMk cId="2797703042" sldId="2147483672"/>
              <ac:picMk id="15" creationId="{4FBFE2FC-11B3-9B41-A3A1-847EC351218C}"/>
            </ac:picMkLst>
          </pc:picChg>
        </pc:sldLayoutChg>
        <pc:sldLayoutChg chg="addSp delSp modSp delAnim modAnim">
          <pc:chgData name="Bronwen Jacobs" userId="cb9b8111-fe22-4a3b-9409-83faca690d83" providerId="ADAL" clId="{2D15102B-4C16-8B4E-B2AE-AF512C4257EF}" dt="2020-05-11T14:44:44.986" v="64"/>
          <pc:sldLayoutMkLst>
            <pc:docMk/>
            <pc:sldMasterMk cId="4148217768" sldId="2147483648"/>
            <pc:sldLayoutMk cId="383172865" sldId="2147483676"/>
          </pc:sldLayoutMkLst>
          <pc:spChg chg="add mod">
            <ac:chgData name="Bronwen Jacobs" userId="cb9b8111-fe22-4a3b-9409-83faca690d83" providerId="ADAL" clId="{2D15102B-4C16-8B4E-B2AE-AF512C4257EF}" dt="2020-05-11T14:44:44.986" v="64"/>
            <ac:spMkLst>
              <pc:docMk/>
              <pc:sldMasterMk cId="4148217768" sldId="2147483648"/>
              <pc:sldLayoutMk cId="383172865" sldId="2147483676"/>
              <ac:spMk id="9" creationId="{BC9DB810-A452-E042-80F7-E04EE776EAE2}"/>
            </ac:spMkLst>
          </pc:spChg>
          <pc:picChg chg="del mod modCrop">
            <ac:chgData name="Bronwen Jacobs" userId="cb9b8111-fe22-4a3b-9409-83faca690d83" providerId="ADAL" clId="{2D15102B-4C16-8B4E-B2AE-AF512C4257EF}" dt="2020-05-11T14:40:36.736" v="14" actId="478"/>
            <ac:picMkLst>
              <pc:docMk/>
              <pc:sldMasterMk cId="4148217768" sldId="2147483648"/>
              <pc:sldLayoutMk cId="383172865" sldId="2147483676"/>
              <ac:picMk id="2" creationId="{696C911F-B8EA-364C-A408-24F94D4C4103}"/>
            </ac:picMkLst>
          </pc:picChg>
          <pc:picChg chg="add mod">
            <ac:chgData name="Bronwen Jacobs" userId="cb9b8111-fe22-4a3b-9409-83faca690d83" providerId="ADAL" clId="{2D15102B-4C16-8B4E-B2AE-AF512C4257EF}" dt="2020-05-11T14:42:18.569" v="24" actId="14100"/>
            <ac:picMkLst>
              <pc:docMk/>
              <pc:sldMasterMk cId="4148217768" sldId="2147483648"/>
              <pc:sldLayoutMk cId="383172865" sldId="2147483676"/>
              <ac:picMk id="3" creationId="{ABD6B1C5-AC87-9244-8CD3-F919771E18D2}"/>
            </ac:picMkLst>
          </pc:picChg>
        </pc:sldLayoutChg>
        <pc:sldLayoutChg chg="addSp delSp modSp">
          <pc:chgData name="Bronwen Jacobs" userId="cb9b8111-fe22-4a3b-9409-83faca690d83" providerId="ADAL" clId="{2D15102B-4C16-8B4E-B2AE-AF512C4257EF}" dt="2020-05-19T08:44:37.491" v="289"/>
          <pc:sldLayoutMkLst>
            <pc:docMk/>
            <pc:sldMasterMk cId="4148217768" sldId="2147483648"/>
            <pc:sldLayoutMk cId="673027946" sldId="2147483714"/>
          </pc:sldLayoutMkLst>
          <pc:picChg chg="add del mod">
            <ac:chgData name="Bronwen Jacobs" userId="cb9b8111-fe22-4a3b-9409-83faca690d83" providerId="ADAL" clId="{2D15102B-4C16-8B4E-B2AE-AF512C4257EF}" dt="2020-05-19T08:43:57.865" v="279" actId="478"/>
            <ac:picMkLst>
              <pc:docMk/>
              <pc:sldMasterMk cId="4148217768" sldId="2147483648"/>
              <pc:sldLayoutMk cId="673027946" sldId="2147483714"/>
              <ac:picMk id="3" creationId="{334705BA-13BE-D24E-A1AF-5B646CB97C2D}"/>
            </ac:picMkLst>
          </pc:picChg>
          <pc:picChg chg="add del mod">
            <ac:chgData name="Bronwen Jacobs" userId="cb9b8111-fe22-4a3b-9409-83faca690d83" providerId="ADAL" clId="{2D15102B-4C16-8B4E-B2AE-AF512C4257EF}" dt="2020-05-19T08:44:35.504" v="287"/>
            <ac:picMkLst>
              <pc:docMk/>
              <pc:sldMasterMk cId="4148217768" sldId="2147483648"/>
              <pc:sldLayoutMk cId="673027946" sldId="2147483714"/>
              <ac:picMk id="6" creationId="{4D2A6932-4BDB-DC4A-97E7-E66458F6FE54}"/>
            </ac:picMkLst>
          </pc:picChg>
          <pc:picChg chg="add mod">
            <ac:chgData name="Bronwen Jacobs" userId="cb9b8111-fe22-4a3b-9409-83faca690d83" providerId="ADAL" clId="{2D15102B-4C16-8B4E-B2AE-AF512C4257EF}" dt="2020-05-19T08:44:37.491" v="289"/>
            <ac:picMkLst>
              <pc:docMk/>
              <pc:sldMasterMk cId="4148217768" sldId="2147483648"/>
              <pc:sldLayoutMk cId="673027946" sldId="2147483714"/>
              <ac:picMk id="10" creationId="{AF2EDF90-C3BB-4140-82DA-021B7156D8C7}"/>
            </ac:picMkLst>
          </pc:picChg>
          <pc:picChg chg="add del">
            <ac:chgData name="Bronwen Jacobs" userId="cb9b8111-fe22-4a3b-9409-83faca690d83" providerId="ADAL" clId="{2D15102B-4C16-8B4E-B2AE-AF512C4257EF}" dt="2020-05-19T08:44:36.898" v="288" actId="478"/>
            <ac:picMkLst>
              <pc:docMk/>
              <pc:sldMasterMk cId="4148217768" sldId="2147483648"/>
              <pc:sldLayoutMk cId="673027946" sldId="2147483714"/>
              <ac:picMk id="11" creationId="{D59846B7-76DE-ED4F-B81F-D51B3A2CEB6B}"/>
            </ac:picMkLst>
          </pc:picChg>
        </pc:sldLayoutChg>
      </pc:sldMasterChg>
      <pc:sldMasterChg chg="new mod addSldLayout">
        <pc:chgData name="Bronwen Jacobs" userId="cb9b8111-fe22-4a3b-9409-83faca690d83" providerId="ADAL" clId="{2D15102B-4C16-8B4E-B2AE-AF512C4257EF}" dt="2020-05-19T08:42:43.464" v="274" actId="6938"/>
        <pc:sldMasterMkLst>
          <pc:docMk/>
          <pc:sldMasterMk cId="2099353926" sldId="2147483690"/>
        </pc:sldMasterMkLst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054457839" sldId="2147483691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353167376" sldId="2147483692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226024327" sldId="2147483693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3126779617" sldId="2147483694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94238833" sldId="2147483695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3150656997" sldId="2147483696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620976190" sldId="2147483697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196326310" sldId="2147483698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184376121" sldId="2147483699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1827467426" sldId="2147483700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43.464" v="274" actId="6938"/>
          <pc:sldLayoutMkLst>
            <pc:docMk/>
            <pc:sldMasterMk cId="2099353926" sldId="2147483690"/>
            <pc:sldLayoutMk cId="3068692862" sldId="2147483701"/>
          </pc:sldLayoutMkLst>
        </pc:sldLayoutChg>
      </pc:sldMasterChg>
      <pc:sldMasterChg chg="new mod addSldLayout">
        <pc:chgData name="Bronwen Jacobs" userId="cb9b8111-fe22-4a3b-9409-83faca690d83" providerId="ADAL" clId="{2D15102B-4C16-8B4E-B2AE-AF512C4257EF}" dt="2020-05-19T08:42:54.500" v="275" actId="6938"/>
        <pc:sldMasterMkLst>
          <pc:docMk/>
          <pc:sldMasterMk cId="1939691037" sldId="2147483702"/>
        </pc:sldMasterMkLst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2577244608" sldId="2147483703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4184435446" sldId="2147483704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3730152709" sldId="2147483705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838145243" sldId="2147483706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2055952824" sldId="2147483707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2859231072" sldId="2147483708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1969799929" sldId="2147483709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1204356423" sldId="2147483710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3948927362" sldId="2147483711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64379003" sldId="2147483712"/>
          </pc:sldLayoutMkLst>
        </pc:sldLayoutChg>
        <pc:sldLayoutChg chg="new replId">
          <pc:chgData name="Bronwen Jacobs" userId="cb9b8111-fe22-4a3b-9409-83faca690d83" providerId="ADAL" clId="{2D15102B-4C16-8B4E-B2AE-AF512C4257EF}" dt="2020-05-19T08:42:54.500" v="275" actId="6938"/>
          <pc:sldLayoutMkLst>
            <pc:docMk/>
            <pc:sldMasterMk cId="1939691037" sldId="2147483702"/>
            <pc:sldLayoutMk cId="2620910126" sldId="2147483713"/>
          </pc:sldLayoutMkLst>
        </pc:sldLayoutChg>
      </pc:sldMasterChg>
    </pc:docChg>
  </pc:docChgLst>
  <pc:docChgLst>
    <pc:chgData name="Rentia Keyser" userId="04c70dde-4979-4d25-a044-9a0ebfdf364c" providerId="ADAL" clId="{6BAD9E7A-525B-0647-970F-FE6712E25D68}"/>
    <pc:docChg chg="undo custSel modSld">
      <pc:chgData name="Rentia Keyser" userId="04c70dde-4979-4d25-a044-9a0ebfdf364c" providerId="ADAL" clId="{6BAD9E7A-525B-0647-970F-FE6712E25D68}" dt="2020-07-03T10:15:56.678" v="103" actId="1076"/>
      <pc:docMkLst>
        <pc:docMk/>
      </pc:docMkLst>
      <pc:sldChg chg="addSp delSp modSp">
        <pc:chgData name="Rentia Keyser" userId="04c70dde-4979-4d25-a044-9a0ebfdf364c" providerId="ADAL" clId="{6BAD9E7A-525B-0647-970F-FE6712E25D68}" dt="2020-07-03T10:15:56.678" v="103" actId="1076"/>
        <pc:sldMkLst>
          <pc:docMk/>
          <pc:sldMk cId="868112251" sldId="358"/>
        </pc:sldMkLst>
        <pc:grpChg chg="mod">
          <ac:chgData name="Rentia Keyser" userId="04c70dde-4979-4d25-a044-9a0ebfdf364c" providerId="ADAL" clId="{6BAD9E7A-525B-0647-970F-FE6712E25D68}" dt="2020-07-03T10:15:38.361" v="95" actId="1076"/>
          <ac:grpSpMkLst>
            <pc:docMk/>
            <pc:sldMk cId="868112251" sldId="358"/>
            <ac:grpSpMk id="247" creationId="{69D40698-74AB-6245-9214-7420860621F1}"/>
          </ac:grpSpMkLst>
        </pc:grpChg>
        <pc:grpChg chg="mod">
          <ac:chgData name="Rentia Keyser" userId="04c70dde-4979-4d25-a044-9a0ebfdf364c" providerId="ADAL" clId="{6BAD9E7A-525B-0647-970F-FE6712E25D68}" dt="2020-07-03T10:14:19.714" v="62" actId="1076"/>
          <ac:grpSpMkLst>
            <pc:docMk/>
            <pc:sldMk cId="868112251" sldId="358"/>
            <ac:grpSpMk id="311" creationId="{5C015E9E-19C1-4B47-B885-ABD6DBBE3DC4}"/>
          </ac:grpSpMkLst>
        </pc:grpChg>
        <pc:picChg chg="add mod">
          <ac:chgData name="Rentia Keyser" userId="04c70dde-4979-4d25-a044-9a0ebfdf364c" providerId="ADAL" clId="{6BAD9E7A-525B-0647-970F-FE6712E25D68}" dt="2020-07-03T09:54:01.618" v="6" actId="1076"/>
          <ac:picMkLst>
            <pc:docMk/>
            <pc:sldMk cId="868112251" sldId="358"/>
            <ac:picMk id="2" creationId="{2718F1B5-8D9C-B94B-91EC-F024E1EFEDE9}"/>
          </ac:picMkLst>
        </pc:picChg>
        <pc:picChg chg="add mod">
          <ac:chgData name="Rentia Keyser" userId="04c70dde-4979-4d25-a044-9a0ebfdf364c" providerId="ADAL" clId="{6BAD9E7A-525B-0647-970F-FE6712E25D68}" dt="2020-07-03T10:15:56.678" v="103" actId="1076"/>
          <ac:picMkLst>
            <pc:docMk/>
            <pc:sldMk cId="868112251" sldId="358"/>
            <ac:picMk id="4" creationId="{8AA0CBF5-C76B-6945-9672-1B4D8913CDA2}"/>
          </ac:picMkLst>
        </pc:picChg>
        <pc:picChg chg="add mod">
          <ac:chgData name="Rentia Keyser" userId="04c70dde-4979-4d25-a044-9a0ebfdf364c" providerId="ADAL" clId="{6BAD9E7A-525B-0647-970F-FE6712E25D68}" dt="2020-07-03T10:14:37.119" v="70" actId="1076"/>
          <ac:picMkLst>
            <pc:docMk/>
            <pc:sldMk cId="868112251" sldId="358"/>
            <ac:picMk id="5" creationId="{C70B9FC2-A2BB-BC43-BBBA-AFE13776BB9F}"/>
          </ac:picMkLst>
        </pc:picChg>
        <pc:picChg chg="add del mod">
          <ac:chgData name="Rentia Keyser" userId="04c70dde-4979-4d25-a044-9a0ebfdf364c" providerId="ADAL" clId="{6BAD9E7A-525B-0647-970F-FE6712E25D68}" dt="2020-07-03T09:58:49.711" v="38" actId="21"/>
          <ac:picMkLst>
            <pc:docMk/>
            <pc:sldMk cId="868112251" sldId="358"/>
            <ac:picMk id="7" creationId="{D408A974-5B86-7146-872F-2D7E81C787AE}"/>
          </ac:picMkLst>
        </pc:picChg>
        <pc:picChg chg="add mod">
          <ac:chgData name="Rentia Keyser" userId="04c70dde-4979-4d25-a044-9a0ebfdf364c" providerId="ADAL" clId="{6BAD9E7A-525B-0647-970F-FE6712E25D68}" dt="2020-07-03T09:54:17.267" v="14" actId="1076"/>
          <ac:picMkLst>
            <pc:docMk/>
            <pc:sldMk cId="868112251" sldId="358"/>
            <ac:picMk id="150" creationId="{D91E510E-DCA7-B047-9D97-B30D94DCA70E}"/>
          </ac:picMkLst>
        </pc:picChg>
        <pc:picChg chg="add mod">
          <ac:chgData name="Rentia Keyser" userId="04c70dde-4979-4d25-a044-9a0ebfdf364c" providerId="ADAL" clId="{6BAD9E7A-525B-0647-970F-FE6712E25D68}" dt="2020-07-03T10:14:06.520" v="59" actId="1076"/>
          <ac:picMkLst>
            <pc:docMk/>
            <pc:sldMk cId="868112251" sldId="358"/>
            <ac:picMk id="153" creationId="{168162E7-1E81-5E45-9532-4D5000CEC9B9}"/>
          </ac:picMkLst>
        </pc:picChg>
        <pc:picChg chg="add del mod">
          <ac:chgData name="Rentia Keyser" userId="04c70dde-4979-4d25-a044-9a0ebfdf364c" providerId="ADAL" clId="{6BAD9E7A-525B-0647-970F-FE6712E25D68}" dt="2020-07-03T09:58:24.291" v="32"/>
          <ac:picMkLst>
            <pc:docMk/>
            <pc:sldMk cId="868112251" sldId="358"/>
            <ac:picMk id="155" creationId="{1AD1B50B-5CA7-4943-A8A2-346539C9AB63}"/>
          </ac:picMkLst>
        </pc:picChg>
        <pc:picChg chg="add mod">
          <ac:chgData name="Rentia Keyser" userId="04c70dde-4979-4d25-a044-9a0ebfdf364c" providerId="ADAL" clId="{6BAD9E7A-525B-0647-970F-FE6712E25D68}" dt="2020-07-03T10:15:37.094" v="93" actId="1076"/>
          <ac:picMkLst>
            <pc:docMk/>
            <pc:sldMk cId="868112251" sldId="358"/>
            <ac:picMk id="155" creationId="{392A99AC-5C1F-6E4F-A57D-B2744196CA3D}"/>
          </ac:picMkLst>
        </pc:picChg>
        <pc:picChg chg="add del mod">
          <ac:chgData name="Rentia Keyser" userId="04c70dde-4979-4d25-a044-9a0ebfdf364c" providerId="ADAL" clId="{6BAD9E7A-525B-0647-970F-FE6712E25D68}" dt="2020-07-03T09:58:51.213" v="39" actId="478"/>
          <ac:picMkLst>
            <pc:docMk/>
            <pc:sldMk cId="868112251" sldId="358"/>
            <ac:picMk id="156" creationId="{8F5976EA-A4F2-674B-B081-7EB007CB9256}"/>
          </ac:picMkLst>
        </pc:picChg>
        <pc:picChg chg="add mod">
          <ac:chgData name="Rentia Keyser" userId="04c70dde-4979-4d25-a044-9a0ebfdf364c" providerId="ADAL" clId="{6BAD9E7A-525B-0647-970F-FE6712E25D68}" dt="2020-07-03T10:15:06.358" v="75" actId="1076"/>
          <ac:picMkLst>
            <pc:docMk/>
            <pc:sldMk cId="868112251" sldId="358"/>
            <ac:picMk id="158" creationId="{BB17C250-3232-CE44-8354-9FA22D19BA09}"/>
          </ac:picMkLst>
        </pc:picChg>
        <pc:picChg chg="add del mod">
          <ac:chgData name="Rentia Keyser" userId="04c70dde-4979-4d25-a044-9a0ebfdf364c" providerId="ADAL" clId="{6BAD9E7A-525B-0647-970F-FE6712E25D68}" dt="2020-07-03T09:59:00.021" v="44" actId="21"/>
          <ac:picMkLst>
            <pc:docMk/>
            <pc:sldMk cId="868112251" sldId="358"/>
            <ac:picMk id="159" creationId="{394F288C-BF28-4C4B-9C41-AA959601841C}"/>
          </ac:picMkLst>
        </pc:picChg>
        <pc:picChg chg="add mod">
          <ac:chgData name="Rentia Keyser" userId="04c70dde-4979-4d25-a044-9a0ebfdf364c" providerId="ADAL" clId="{6BAD9E7A-525B-0647-970F-FE6712E25D68}" dt="2020-07-03T09:59:01.443" v="46"/>
          <ac:picMkLst>
            <pc:docMk/>
            <pc:sldMk cId="868112251" sldId="358"/>
            <ac:picMk id="162" creationId="{A2CC99A5-308B-DA45-85ED-1642BBD5BDB8}"/>
          </ac:picMkLst>
        </pc:picChg>
        <pc:picChg chg="mod">
          <ac:chgData name="Rentia Keyser" userId="04c70dde-4979-4d25-a044-9a0ebfdf364c" providerId="ADAL" clId="{6BAD9E7A-525B-0647-970F-FE6712E25D68}" dt="2020-07-03T10:15:34.620" v="90" actId="1076"/>
          <ac:picMkLst>
            <pc:docMk/>
            <pc:sldMk cId="868112251" sldId="358"/>
            <ac:picMk id="251" creationId="{71B2C481-6C2C-F14B-B8EC-739533476E0D}"/>
          </ac:picMkLst>
        </pc:picChg>
        <pc:picChg chg="del">
          <ac:chgData name="Rentia Keyser" userId="04c70dde-4979-4d25-a044-9a0ebfdf364c" providerId="ADAL" clId="{6BAD9E7A-525B-0647-970F-FE6712E25D68}" dt="2020-07-03T09:58:25.808" v="33" actId="478"/>
          <ac:picMkLst>
            <pc:docMk/>
            <pc:sldMk cId="868112251" sldId="358"/>
            <ac:picMk id="252" creationId="{AA01711C-D380-E34F-A4B2-AF7BF912F750}"/>
          </ac:picMkLst>
        </pc:picChg>
        <pc:picChg chg="mod">
          <ac:chgData name="Rentia Keyser" userId="04c70dde-4979-4d25-a044-9a0ebfdf364c" providerId="ADAL" clId="{6BAD9E7A-525B-0647-970F-FE6712E25D68}" dt="2020-07-03T10:15:10.161" v="78" actId="1076"/>
          <ac:picMkLst>
            <pc:docMk/>
            <pc:sldMk cId="868112251" sldId="358"/>
            <ac:picMk id="256" creationId="{7E5FC28A-6721-674B-96DE-DE29D9E3FE2E}"/>
          </ac:picMkLst>
        </pc:picChg>
        <pc:picChg chg="mod">
          <ac:chgData name="Rentia Keyser" userId="04c70dde-4979-4d25-a044-9a0ebfdf364c" providerId="ADAL" clId="{6BAD9E7A-525B-0647-970F-FE6712E25D68}" dt="2020-07-03T10:15:04.547" v="74" actId="1076"/>
          <ac:picMkLst>
            <pc:docMk/>
            <pc:sldMk cId="868112251" sldId="358"/>
            <ac:picMk id="260" creationId="{8E4E2662-0B92-4E44-9F13-C2464F158BF5}"/>
          </ac:picMkLst>
        </pc:picChg>
        <pc:picChg chg="mod">
          <ac:chgData name="Rentia Keyser" userId="04c70dde-4979-4d25-a044-9a0ebfdf364c" providerId="ADAL" clId="{6BAD9E7A-525B-0647-970F-FE6712E25D68}" dt="2020-07-03T10:15:41.098" v="97" actId="1076"/>
          <ac:picMkLst>
            <pc:docMk/>
            <pc:sldMk cId="868112251" sldId="358"/>
            <ac:picMk id="263" creationId="{786A97D5-4FA6-3B4B-B653-C797191C1B36}"/>
          </ac:picMkLst>
        </pc:picChg>
        <pc:picChg chg="mod">
          <ac:chgData name="Rentia Keyser" userId="04c70dde-4979-4d25-a044-9a0ebfdf364c" providerId="ADAL" clId="{6BAD9E7A-525B-0647-970F-FE6712E25D68}" dt="2020-07-03T10:15:39.657" v="96" actId="1076"/>
          <ac:picMkLst>
            <pc:docMk/>
            <pc:sldMk cId="868112251" sldId="358"/>
            <ac:picMk id="264" creationId="{1DF7BA82-1DAC-0946-9192-65B9430BF587}"/>
          </ac:picMkLst>
        </pc:picChg>
        <pc:picChg chg="mod">
          <ac:chgData name="Rentia Keyser" userId="04c70dde-4979-4d25-a044-9a0ebfdf364c" providerId="ADAL" clId="{6BAD9E7A-525B-0647-970F-FE6712E25D68}" dt="2020-07-03T10:15:35.473" v="91" actId="1076"/>
          <ac:picMkLst>
            <pc:docMk/>
            <pc:sldMk cId="868112251" sldId="358"/>
            <ac:picMk id="267" creationId="{F3E59917-F823-B44E-9604-5587E8152422}"/>
          </ac:picMkLst>
        </pc:picChg>
        <pc:picChg chg="mod">
          <ac:chgData name="Rentia Keyser" userId="04c70dde-4979-4d25-a044-9a0ebfdf364c" providerId="ADAL" clId="{6BAD9E7A-525B-0647-970F-FE6712E25D68}" dt="2020-07-03T09:53:58.965" v="5" actId="1076"/>
          <ac:picMkLst>
            <pc:docMk/>
            <pc:sldMk cId="868112251" sldId="358"/>
            <ac:picMk id="296" creationId="{33F517FF-2815-3049-9CAC-78D0887D53AF}"/>
          </ac:picMkLst>
        </pc:picChg>
        <pc:picChg chg="mod">
          <ac:chgData name="Rentia Keyser" userId="04c70dde-4979-4d25-a044-9a0ebfdf364c" providerId="ADAL" clId="{6BAD9E7A-525B-0647-970F-FE6712E25D68}" dt="2020-07-03T09:54:21.734" v="19" actId="1076"/>
          <ac:picMkLst>
            <pc:docMk/>
            <pc:sldMk cId="868112251" sldId="358"/>
            <ac:picMk id="298" creationId="{C1A99AB1-4527-8948-970B-CAAFE434287A}"/>
          </ac:picMkLst>
        </pc:picChg>
        <pc:picChg chg="mod">
          <ac:chgData name="Rentia Keyser" userId="04c70dde-4979-4d25-a044-9a0ebfdf364c" providerId="ADAL" clId="{6BAD9E7A-525B-0647-970F-FE6712E25D68}" dt="2020-07-03T09:54:19.181" v="16" actId="1076"/>
          <ac:picMkLst>
            <pc:docMk/>
            <pc:sldMk cId="868112251" sldId="358"/>
            <ac:picMk id="300" creationId="{38B8D972-96A8-4448-A3CF-B6892B65345B}"/>
          </ac:picMkLst>
        </pc:picChg>
        <pc:picChg chg="mod">
          <ac:chgData name="Rentia Keyser" userId="04c70dde-4979-4d25-a044-9a0ebfdf364c" providerId="ADAL" clId="{6BAD9E7A-525B-0647-970F-FE6712E25D68}" dt="2020-07-03T09:54:18.258" v="15" actId="1076"/>
          <ac:picMkLst>
            <pc:docMk/>
            <pc:sldMk cId="868112251" sldId="358"/>
            <ac:picMk id="301" creationId="{A5DEB8CE-5898-2C4A-90DF-A9F2099F9448}"/>
          </ac:picMkLst>
        </pc:picChg>
        <pc:picChg chg="mod">
          <ac:chgData name="Rentia Keyser" userId="04c70dde-4979-4d25-a044-9a0ebfdf364c" providerId="ADAL" clId="{6BAD9E7A-525B-0647-970F-FE6712E25D68}" dt="2020-07-03T09:54:20.705" v="18" actId="1076"/>
          <ac:picMkLst>
            <pc:docMk/>
            <pc:sldMk cId="868112251" sldId="358"/>
            <ac:picMk id="302" creationId="{0C4B3B1E-C11E-794F-A794-6E1E7B03CC08}"/>
          </ac:picMkLst>
        </pc:picChg>
        <pc:picChg chg="del">
          <ac:chgData name="Rentia Keyser" userId="04c70dde-4979-4d25-a044-9a0ebfdf364c" providerId="ADAL" clId="{6BAD9E7A-525B-0647-970F-FE6712E25D68}" dt="2020-07-03T09:59:01.241" v="45" actId="478"/>
          <ac:picMkLst>
            <pc:docMk/>
            <pc:sldMk cId="868112251" sldId="358"/>
            <ac:picMk id="308" creationId="{1D07CDFC-D7C1-C04B-9EF8-53A6E43EA4F8}"/>
          </ac:picMkLst>
        </pc:picChg>
        <pc:picChg chg="mod">
          <ac:chgData name="Rentia Keyser" userId="04c70dde-4979-4d25-a044-9a0ebfdf364c" providerId="ADAL" clId="{6BAD9E7A-525B-0647-970F-FE6712E25D68}" dt="2020-07-03T10:13:44.403" v="52" actId="1076"/>
          <ac:picMkLst>
            <pc:docMk/>
            <pc:sldMk cId="868112251" sldId="358"/>
            <ac:picMk id="309" creationId="{497E03D8-30FF-AB48-9F72-1129CB9C49BA}"/>
          </ac:picMkLst>
        </pc:picChg>
        <pc:picChg chg="mod">
          <ac:chgData name="Rentia Keyser" userId="04c70dde-4979-4d25-a044-9a0ebfdf364c" providerId="ADAL" clId="{6BAD9E7A-525B-0647-970F-FE6712E25D68}" dt="2020-07-03T10:13:46.722" v="53" actId="1076"/>
          <ac:picMkLst>
            <pc:docMk/>
            <pc:sldMk cId="868112251" sldId="358"/>
            <ac:picMk id="310" creationId="{9EA945C8-B3AC-7B40-9A53-65EF8779A531}"/>
          </ac:picMkLst>
        </pc:picChg>
        <pc:picChg chg="mod">
          <ac:chgData name="Rentia Keyser" userId="04c70dde-4979-4d25-a044-9a0ebfdf364c" providerId="ADAL" clId="{6BAD9E7A-525B-0647-970F-FE6712E25D68}" dt="2020-07-03T10:14:01.559" v="57" actId="1076"/>
          <ac:picMkLst>
            <pc:docMk/>
            <pc:sldMk cId="868112251" sldId="358"/>
            <ac:picMk id="316" creationId="{AC9EE559-F22C-7E4D-969D-C5F1BB429AA4}"/>
          </ac:picMkLst>
        </pc:picChg>
        <pc:picChg chg="mod">
          <ac:chgData name="Rentia Keyser" userId="04c70dde-4979-4d25-a044-9a0ebfdf364c" providerId="ADAL" clId="{6BAD9E7A-525B-0647-970F-FE6712E25D68}" dt="2020-07-03T10:14:25.330" v="64" actId="1076"/>
          <ac:picMkLst>
            <pc:docMk/>
            <pc:sldMk cId="868112251" sldId="358"/>
            <ac:picMk id="318" creationId="{1B4CE7AC-5465-154F-837E-F761FA27EB06}"/>
          </ac:picMkLst>
        </pc:picChg>
        <pc:picChg chg="mod">
          <ac:chgData name="Rentia Keyser" userId="04c70dde-4979-4d25-a044-9a0ebfdf364c" providerId="ADAL" clId="{6BAD9E7A-525B-0647-970F-FE6712E25D68}" dt="2020-07-03T10:14:26.916" v="65" actId="1076"/>
          <ac:picMkLst>
            <pc:docMk/>
            <pc:sldMk cId="868112251" sldId="358"/>
            <ac:picMk id="319" creationId="{9152B893-A07D-CA4A-A1D6-978B0FA85D98}"/>
          </ac:picMkLst>
        </pc:picChg>
        <pc:picChg chg="mod">
          <ac:chgData name="Rentia Keyser" userId="04c70dde-4979-4d25-a044-9a0ebfdf364c" providerId="ADAL" clId="{6BAD9E7A-525B-0647-970F-FE6712E25D68}" dt="2020-07-03T10:14:28.436" v="66" actId="1076"/>
          <ac:picMkLst>
            <pc:docMk/>
            <pc:sldMk cId="868112251" sldId="358"/>
            <ac:picMk id="320" creationId="{20DD9729-320F-054C-8EE3-A44C336BF1B5}"/>
          </ac:picMkLst>
        </pc:picChg>
        <pc:picChg chg="mod">
          <ac:chgData name="Rentia Keyser" userId="04c70dde-4979-4d25-a044-9a0ebfdf364c" providerId="ADAL" clId="{6BAD9E7A-525B-0647-970F-FE6712E25D68}" dt="2020-07-03T10:14:00.277" v="56" actId="1076"/>
          <ac:picMkLst>
            <pc:docMk/>
            <pc:sldMk cId="868112251" sldId="358"/>
            <ac:picMk id="324" creationId="{5E516BD8-48BC-C24B-9473-888097E9BA8D}"/>
          </ac:picMkLst>
        </pc:picChg>
        <pc:picChg chg="mod">
          <ac:chgData name="Rentia Keyser" userId="04c70dde-4979-4d25-a044-9a0ebfdf364c" providerId="ADAL" clId="{6BAD9E7A-525B-0647-970F-FE6712E25D68}" dt="2020-07-03T10:14:23.497" v="63" actId="1076"/>
          <ac:picMkLst>
            <pc:docMk/>
            <pc:sldMk cId="868112251" sldId="358"/>
            <ac:picMk id="325" creationId="{F13FECA7-C76E-2042-A9F7-A1A2843C8690}"/>
          </ac:picMkLst>
        </pc:picChg>
        <pc:picChg chg="mod">
          <ac:chgData name="Rentia Keyser" userId="04c70dde-4979-4d25-a044-9a0ebfdf364c" providerId="ADAL" clId="{6BAD9E7A-525B-0647-970F-FE6712E25D68}" dt="2020-07-03T10:14:02.729" v="58" actId="1076"/>
          <ac:picMkLst>
            <pc:docMk/>
            <pc:sldMk cId="868112251" sldId="358"/>
            <ac:picMk id="326" creationId="{BE86155D-7F29-B44E-9799-0B2A4756ED9A}"/>
          </ac:picMkLst>
        </pc:picChg>
        <pc:picChg chg="mod">
          <ac:chgData name="Rentia Keyser" userId="04c70dde-4979-4d25-a044-9a0ebfdf364c" providerId="ADAL" clId="{6BAD9E7A-525B-0647-970F-FE6712E25D68}" dt="2020-07-03T10:15:43.017" v="98" actId="1076"/>
          <ac:picMkLst>
            <pc:docMk/>
            <pc:sldMk cId="868112251" sldId="358"/>
            <ac:picMk id="328" creationId="{00188295-A5FE-104D-AC93-571D9982488E}"/>
          </ac:picMkLst>
        </pc:picChg>
        <pc:picChg chg="mod">
          <ac:chgData name="Rentia Keyser" userId="04c70dde-4979-4d25-a044-9a0ebfdf364c" providerId="ADAL" clId="{6BAD9E7A-525B-0647-970F-FE6712E25D68}" dt="2020-07-03T09:54:19.901" v="17" actId="1076"/>
          <ac:picMkLst>
            <pc:docMk/>
            <pc:sldMk cId="868112251" sldId="358"/>
            <ac:picMk id="334" creationId="{BD4C0411-6A88-164D-892A-7A8E21EE8F22}"/>
          </ac:picMkLst>
        </pc:picChg>
        <pc:picChg chg="add del mod">
          <ac:chgData name="Rentia Keyser" userId="04c70dde-4979-4d25-a044-9a0ebfdf364c" providerId="ADAL" clId="{6BAD9E7A-525B-0647-970F-FE6712E25D68}" dt="2020-07-03T09:58:20.963" v="30" actId="21"/>
          <ac:picMkLst>
            <pc:docMk/>
            <pc:sldMk cId="868112251" sldId="358"/>
            <ac:picMk id="1026" creationId="{4875103B-D07E-DE49-AA8C-24EE6071EA20}"/>
          </ac:picMkLst>
        </pc:picChg>
      </pc:sldChg>
    </pc:docChg>
  </pc:docChgLst>
  <pc:docChgLst>
    <pc:chgData name="Michelle Hanekom" userId="67cbca80-6ef7-49d8-a5d9-10a7b0350dd9" providerId="ADAL" clId="{36529F5C-ECF6-41EF-B55B-8EC13760AF7C}"/>
    <pc:docChg chg="undo custSel addSld delSld modSld sldOrd">
      <pc:chgData name="Michelle Hanekom" userId="67cbca80-6ef7-49d8-a5d9-10a7b0350dd9" providerId="ADAL" clId="{36529F5C-ECF6-41EF-B55B-8EC13760AF7C}" dt="2022-07-19T14:59:15.879" v="887" actId="1076"/>
      <pc:docMkLst>
        <pc:docMk/>
      </pc:docMkLst>
      <pc:sldChg chg="modSp mod">
        <pc:chgData name="Michelle Hanekom" userId="67cbca80-6ef7-49d8-a5d9-10a7b0350dd9" providerId="ADAL" clId="{36529F5C-ECF6-41EF-B55B-8EC13760AF7C}" dt="2022-07-19T14:33:33.377" v="44" actId="1076"/>
        <pc:sldMkLst>
          <pc:docMk/>
          <pc:sldMk cId="3749729422" sldId="328"/>
        </pc:sldMkLst>
        <pc:spChg chg="mod">
          <ac:chgData name="Michelle Hanekom" userId="67cbca80-6ef7-49d8-a5d9-10a7b0350dd9" providerId="ADAL" clId="{36529F5C-ECF6-41EF-B55B-8EC13760AF7C}" dt="2022-07-19T14:33:31.157" v="43" actId="1076"/>
          <ac:spMkLst>
            <pc:docMk/>
            <pc:sldMk cId="3749729422" sldId="328"/>
            <ac:spMk id="3" creationId="{6F817D52-91BA-6C43-864A-3E0FA4424D36}"/>
          </ac:spMkLst>
        </pc:spChg>
        <pc:spChg chg="mod">
          <ac:chgData name="Michelle Hanekom" userId="67cbca80-6ef7-49d8-a5d9-10a7b0350dd9" providerId="ADAL" clId="{36529F5C-ECF6-41EF-B55B-8EC13760AF7C}" dt="2022-07-19T14:33:33.377" v="44" actId="1076"/>
          <ac:spMkLst>
            <pc:docMk/>
            <pc:sldMk cId="3749729422" sldId="328"/>
            <ac:spMk id="5" creationId="{6D796738-3D58-75DE-269E-DEE002A5E7FA}"/>
          </ac:spMkLst>
        </pc:spChg>
      </pc:sldChg>
      <pc:sldChg chg="del">
        <pc:chgData name="Michelle Hanekom" userId="67cbca80-6ef7-49d8-a5d9-10a7b0350dd9" providerId="ADAL" clId="{36529F5C-ECF6-41EF-B55B-8EC13760AF7C}" dt="2022-07-19T14:38:21.650" v="203" actId="2696"/>
        <pc:sldMkLst>
          <pc:docMk/>
          <pc:sldMk cId="2655066578" sldId="377"/>
        </pc:sldMkLst>
      </pc:sldChg>
      <pc:sldChg chg="addSp delSp modSp del mod modNotesTx">
        <pc:chgData name="Michelle Hanekom" userId="67cbca80-6ef7-49d8-a5d9-10a7b0350dd9" providerId="ADAL" clId="{36529F5C-ECF6-41EF-B55B-8EC13760AF7C}" dt="2022-07-19T14:38:53.010" v="211" actId="2696"/>
        <pc:sldMkLst>
          <pc:docMk/>
          <pc:sldMk cId="1345447366" sldId="378"/>
        </pc:sldMkLst>
        <pc:spChg chg="del">
          <ac:chgData name="Michelle Hanekom" userId="67cbca80-6ef7-49d8-a5d9-10a7b0350dd9" providerId="ADAL" clId="{36529F5C-ECF6-41EF-B55B-8EC13760AF7C}" dt="2022-07-19T14:37:50.879" v="179" actId="478"/>
          <ac:spMkLst>
            <pc:docMk/>
            <pc:sldMk cId="1345447366" sldId="378"/>
            <ac:spMk id="4" creationId="{22A96F21-FF4D-084C-AC87-AFC513DD30B1}"/>
          </ac:spMkLst>
        </pc:spChg>
        <pc:spChg chg="del">
          <ac:chgData name="Michelle Hanekom" userId="67cbca80-6ef7-49d8-a5d9-10a7b0350dd9" providerId="ADAL" clId="{36529F5C-ECF6-41EF-B55B-8EC13760AF7C}" dt="2022-07-19T14:38:02.687" v="184" actId="21"/>
          <ac:spMkLst>
            <pc:docMk/>
            <pc:sldMk cId="1345447366" sldId="378"/>
            <ac:spMk id="5" creationId="{95148DC8-558D-5043-BC28-12C79EC4B2A8}"/>
          </ac:spMkLst>
        </pc:spChg>
        <pc:spChg chg="add del mod">
          <ac:chgData name="Michelle Hanekom" userId="67cbca80-6ef7-49d8-a5d9-10a7b0350dd9" providerId="ADAL" clId="{36529F5C-ECF6-41EF-B55B-8EC13760AF7C}" dt="2022-07-19T14:37:56.321" v="180" actId="478"/>
          <ac:spMkLst>
            <pc:docMk/>
            <pc:sldMk cId="1345447366" sldId="378"/>
            <ac:spMk id="8" creationId="{334967F5-DE3B-0479-A4A9-ADB49C83360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" creationId="{907D1F3B-31C6-AA4B-F40E-A2E70EACD56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" creationId="{224BA214-64C6-6853-F377-B59452BFBBC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" creationId="{5E017E91-CC18-4344-A0AB-7E3EDD8F036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" creationId="{E3EE5B48-BD41-1CD1-6B68-4FCC629881E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" creationId="{7BA59EAE-92EF-8755-A06B-FF0BAC759ED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" creationId="{9788179B-2A99-6BD1-890C-B21286399E9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" creationId="{CF559B0C-11AA-21F0-5FB2-0DEF4A36FBB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7" creationId="{B6D54C17-6FCA-A8C1-7FEE-328360AB481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8" creationId="{46BD6924-A21C-DE85-8A69-44BBF273899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9" creationId="{0C8E5ECA-D3C3-31EA-23D8-C30494C4319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0" creationId="{56A6CFB4-B117-2EB0-8599-B6295EC8D8F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1" creationId="{FF572D36-CFC2-A4B6-AA32-809EF00DA91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2" creationId="{01EA7BC2-2FF4-D840-79FC-7101C089556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3" creationId="{6F34350A-463A-3540-B717-0D2B28C34BB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4" creationId="{6C0B6F89-CEEF-59A6-AACC-DE8D8311F09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5" creationId="{6AB7A065-2B54-3137-0636-C873657A002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6" creationId="{63E29CCB-8529-E3DD-7E07-2C58CED6F0E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7" creationId="{826E95EC-6C43-7E02-E820-271F90FEE35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8" creationId="{F37D7430-5ED0-929B-84F0-7DD950C5D57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29" creationId="{5F030835-049C-4B3A-11C4-2B5F84B8498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0" creationId="{BABF8CE2-B1B1-792D-343F-3F55FB9DE62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1" creationId="{12981B8C-C44C-C4BE-5043-8FB12099249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2" creationId="{52726E4E-7609-5778-31CA-F170A63E1F8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3" creationId="{55CC5E82-591D-73E5-E76D-A56EB0E3C78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4" creationId="{5F468F5E-F2E0-86D2-DB96-2846F199D24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5" creationId="{04B98024-4277-F536-9C0E-4F70642C76B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6" creationId="{485E8D03-8BEF-C5D8-D086-AA5813F802A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7" creationId="{72A8B647-28BE-F9C9-E6B3-9853ABA5581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8" creationId="{5DF66042-3624-838E-13E3-407C6F5EA7C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39" creationId="{8F7784CF-AE0C-ED5C-29EE-5678BF9B6AC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0" creationId="{CA4BFF13-F9F7-F424-00D1-AB1082CFECC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1" creationId="{DDB49DAA-AAB4-8AF2-A4F7-C855E131957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2" creationId="{9CE17B7E-A869-B34F-B877-6335BE44B8C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3" creationId="{77FA9EAD-A92C-EA1E-5948-D682354A95C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4" creationId="{5FAB01B6-0E4D-9B4C-41E6-3377BFCA466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5" creationId="{5D28113A-9306-B7D1-D81E-07563CFEDC8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6" creationId="{6E972A7F-8BAD-5302-6CF2-62FFAACF3FF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7" creationId="{2ADFEFCE-0E5B-F735-B016-00410DD0D08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8" creationId="{4303898C-87CE-3DB0-CAB0-BE2D68E0773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49" creationId="{657F04E0-65F8-06E5-18FA-623E2D90ACD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0" creationId="{F7282DCF-ECD4-C69E-29D7-F47392695BE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1" creationId="{863A36C2-2797-9ECE-B422-1DC639F3FE9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2" creationId="{D99191E2-D76B-229F-3B64-BBC8024AD68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3" creationId="{A619362C-100D-FD47-D2BC-0710617D4C1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4" creationId="{51876B9D-F824-A9AF-9725-3772975F55A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5" creationId="{A5B4C024-EBAE-6E2A-97A0-1C274DB35D4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6" creationId="{89986421-7B09-03A8-FBF4-DCC4BE56207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7" creationId="{C97D605B-4158-FCC8-725D-1504962DDE6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8" creationId="{CABBDD3E-59C5-7ED3-A41A-5C584350784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59" creationId="{A26F7E4C-C176-7E73-3EF1-9F77A6E2497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0" creationId="{1F7E565E-4D1E-B547-60F9-774D2A66C53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1" creationId="{0B6C290C-6068-86A3-DBA6-54004B36FFB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2" creationId="{7159C44D-4C53-2C81-2929-955EA49BC1D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3" creationId="{B3A57814-00F8-CD64-F7B4-FFD6D12F8DE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4" creationId="{BD60ADDF-8520-21E9-D9FE-1A66BF6797B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5" creationId="{5059BDA6-6CA2-CE5F-0A38-50BB5173B80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6" creationId="{F5C71254-5766-88A1-A90B-D6E6A9ACDEF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7" creationId="{A7548E3F-E9FD-24D4-30E2-4794071ED11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8" creationId="{2702C7E5-5F5A-01D2-E1DC-BF4272894FA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69" creationId="{CB250E44-4E16-BE31-AFF3-8CA5904C667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0" creationId="{C95581C4-93EA-07CC-3CC6-B52C3769DDD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1" creationId="{0D4C01E8-3925-30D1-470F-587EA1FCB0E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2" creationId="{081CF93C-B3AA-2728-4DE5-152B3690158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3" creationId="{20635B9B-E6DB-5D91-3224-82AC8A31213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4" creationId="{38840816-28A7-5660-ADCE-1CFDB3FF141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5" creationId="{5DA739DF-2638-1034-95C1-815FAB3EAA9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6" creationId="{4ECF2CC1-EDEE-2E36-852A-93339DE6A5E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7" creationId="{20540FCA-DABB-9428-3D9F-0F0C5D35B39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8" creationId="{C75CFE0F-79B4-7240-18A3-4C277760B9B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79" creationId="{6CAA52AF-EC04-D7F4-0FDB-5BCDE62A60C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0" creationId="{79E67CF7-1230-3DBA-FFB9-2873C60BB01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1" creationId="{C9C7611E-A1DC-3158-6DB5-95A0346DB165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2" creationId="{6D44862A-C889-5A14-8A3D-790FD73CD6F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3" creationId="{FAF155EB-43BF-42AC-7E66-5BB8671FEBE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4" creationId="{D6066115-2D9B-242A-4E19-477D5EA3517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5" creationId="{AE7EB972-C70E-96C8-981C-810F1A9F8B4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6" creationId="{8A728754-B0BE-2C05-23E3-EB057564041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7" creationId="{48FB424B-25B8-2C20-07C8-1817B28C84C5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8" creationId="{4B1EBFD2-8B77-28A5-7945-8B3C9BFA308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89" creationId="{92D6B5E5-371A-2823-CBAE-897A727C176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0" creationId="{3878253F-FDC4-E8DB-F8F2-0FB52D135DF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1" creationId="{AFD23E7A-2F93-AFCE-8613-4C8B6E5B1B0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2" creationId="{B8718EF7-A2CC-786C-BBE5-C2111229588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3" creationId="{AE4B12FB-E38A-D73A-C9B5-7EA1BD3AC6B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4" creationId="{F35DD2AE-9A0B-8258-9FB8-33491622AB8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5" creationId="{C5FF1D96-1B2A-E3DD-45CF-B663A863D42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6" creationId="{798E3962-78C8-32E7-A702-074D853DFCE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7" creationId="{B750005F-5E0F-DAD1-239A-AC53AEC029C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8" creationId="{1EDBAC78-5518-F5C9-24D4-0F5C277E330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99" creationId="{72BE1329-D649-3902-889F-4A036F59060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0" creationId="{3197F540-0CA2-A1FF-DC4E-D3DC1B94722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1" creationId="{B25B6194-838D-1D42-DB4A-0DECB2A42BB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2" creationId="{97E6EABA-F70E-D01B-10C5-9E626D5CF85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3" creationId="{C175D450-0C68-9EAB-989C-EDF925DD350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4" creationId="{C14B4862-97C9-6337-2117-ED5AA8E6757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5" creationId="{B78DB807-DB67-38EB-103F-694EDF613AC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6" creationId="{605DCB05-BD0C-ECC9-04DE-D9714DD597C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7" creationId="{D0509E34-5754-0A01-D1D0-63C66062AC0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8" creationId="{9C216EC2-45E7-2234-7BAC-AFA8DC9638F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09" creationId="{BBF003CE-AD87-43D7-027C-FDBAA3D289D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0" creationId="{DD23F074-D0E8-5BB1-2103-D21BBB353D6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1" creationId="{9AD8F1FF-9571-01D7-0DC6-790C222AA10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2" creationId="{FA25B9B9-6AAD-0F9D-AB6C-A20F8797925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3" creationId="{C1D6A249-2258-559D-FB86-ABDF1ED2CC3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4" creationId="{DFB7A99A-17E3-96A6-BE40-6E076295DFC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5" creationId="{8B72E48E-7C14-5C0B-2A2D-7EADB517113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6" creationId="{CF5F7DDF-B320-A8A1-493B-EE02CE1E5FF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7" creationId="{562E3F22-16C4-B495-8216-DB294D2FE44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8" creationId="{5599D957-5A08-77CA-AF87-548FD7F7F25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19" creationId="{302D3CA1-305D-40E0-8A67-AFE1790D7E5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0" creationId="{41C20DDA-9D74-B7E5-E603-39667FFDF0C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1" creationId="{551D8BE5-2100-F3B7-091A-8981F4579E3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2" creationId="{5BF58A00-0B16-B683-64F4-6A87AEB2815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3" creationId="{38AB64E1-BA7A-BAD0-57C9-450FFDBE508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4" creationId="{91A5B200-3380-7071-681F-D49EFA9A3B9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5" creationId="{F9579222-56DB-E900-1F55-6D92BD54A92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6" creationId="{A4E630DA-5318-D468-2772-6BC078EA9EC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7" creationId="{A3B73534-25AB-4D8D-3EA1-C631DB16AC5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8" creationId="{90B42ADC-DBC6-6542-CABB-B4141F30D64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29" creationId="{ABDC66B6-3DD2-A1A7-1B71-B68F01AB8FF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0" creationId="{061F2197-24F9-B719-46FF-284A0AB4CA0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1" creationId="{9A4759C9-4F45-B0BF-9C30-26337D232A9C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2" creationId="{C7EC0A13-182D-0FDF-430A-430D42DCC81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3" creationId="{7C93309A-E2FB-C469-6B70-472352A4BBA7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4" creationId="{3CD1F1B3-8C0D-0407-E5DE-971367AF4DD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5" creationId="{E885705E-2533-937F-98C3-4806DC94967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6" creationId="{54040CB9-5430-AF48-9C72-61796FD146F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7" creationId="{12C68EE6-702C-D82A-65E1-2D18F2C211D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8" creationId="{6DFDFA06-3A05-429C-D124-C00BC0D0131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39" creationId="{18FA1C8B-717B-162D-6738-0C76347231A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0" creationId="{A6930BBF-5EAE-1DCC-7AFA-21C946FBE8F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1" creationId="{D6E0718C-D975-39E4-7DCC-6182CD849AB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2" creationId="{09A280BF-0973-CBD5-4515-46FB3A7766B9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3" creationId="{3BBD482B-C0E9-72F0-E3C6-55FE34AE5FB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4" creationId="{9D0B3F87-34CC-8146-3668-3305AA83FA4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5" creationId="{D77406CF-4C01-C803-1933-39077CA041BD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6" creationId="{90A048CA-845B-5B54-BC81-E3F0AA4188E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7" creationId="{9A3208B4-3E7B-8689-C2A1-6397F90AF1B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8" creationId="{731ABE45-CA6E-94E2-68C9-E0E1B2D9EEC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49" creationId="{354C70A7-8EEE-EE09-29FD-72899E2C6ED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0" creationId="{8D6FE6ED-77EB-315F-EC3F-9BBC8F0252F0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1" creationId="{721BDD00-FF2D-3140-22C8-EEDFF5E94FD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2" creationId="{1D7B491B-1D50-01D7-510B-D73A42F449A4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3" creationId="{A47387FE-1208-BE88-50F0-187E2972E34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4" creationId="{9321D8A9-6F8A-BCED-9C48-5C9C2FAE994B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5" creationId="{D5314D39-6BF8-5438-24C3-EE8B0800819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6" creationId="{13F375DB-6C05-0111-6481-D1B716EDEAC2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7" creationId="{58762CD6-3A3B-28CC-2EF7-5C6942A7F24F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8" creationId="{BCF30AB7-EF82-632E-C7DF-D2824FB1D9F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59" creationId="{73672EC0-B1F4-5568-6077-B12F17935711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0" creationId="{DD3CEEDB-A3C5-4526-9F9C-A7F32C8D6665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1" creationId="{DFDA70DE-B7E6-5B42-9A46-10518BDC235A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2" creationId="{753D2605-D5F7-EF46-EC0A-75321ADD5153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3" creationId="{00CECF3C-8616-9B70-D537-F678D927CA7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4" creationId="{B7005E1F-15FE-552C-8887-1127D618CF46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5" creationId="{378DE275-D66D-8D13-B919-3138804EE828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6" creationId="{037D5578-6D04-4650-CAB9-BC607040D78E}"/>
          </ac:spMkLst>
        </pc:spChg>
        <pc:spChg chg="mod">
          <ac:chgData name="Michelle Hanekom" userId="67cbca80-6ef7-49d8-a5d9-10a7b0350dd9" providerId="ADAL" clId="{36529F5C-ECF6-41EF-B55B-8EC13760AF7C}" dt="2022-07-19T14:37:58.107" v="182"/>
          <ac:spMkLst>
            <pc:docMk/>
            <pc:sldMk cId="1345447366" sldId="378"/>
            <ac:spMk id="167" creationId="{6A4671D2-834F-8220-90A0-01CF19AB0824}"/>
          </ac:spMkLst>
        </pc:spChg>
        <pc:spChg chg="add mod">
          <ac:chgData name="Michelle Hanekom" userId="67cbca80-6ef7-49d8-a5d9-10a7b0350dd9" providerId="ADAL" clId="{36529F5C-ECF6-41EF-B55B-8EC13760AF7C}" dt="2022-07-19T14:38:11.582" v="201" actId="20577"/>
          <ac:spMkLst>
            <pc:docMk/>
            <pc:sldMk cId="1345447366" sldId="378"/>
            <ac:spMk id="169" creationId="{1D7BD67F-30C7-BD60-BA7A-1862092DB828}"/>
          </ac:spMkLst>
        </pc:spChg>
        <pc:grpChg chg="add mod">
          <ac:chgData name="Michelle Hanekom" userId="67cbca80-6ef7-49d8-a5d9-10a7b0350dd9" providerId="ADAL" clId="{36529F5C-ECF6-41EF-B55B-8EC13760AF7C}" dt="2022-07-19T14:38:24.102" v="204" actId="1076"/>
          <ac:grpSpMkLst>
            <pc:docMk/>
            <pc:sldMk cId="1345447366" sldId="378"/>
            <ac:grpSpMk id="9" creationId="{ACF69B54-902C-B9CF-BD35-2B276C7B8CD6}"/>
          </ac:grpSpMkLst>
        </pc:grpChg>
        <pc:picChg chg="del">
          <ac:chgData name="Michelle Hanekom" userId="67cbca80-6ef7-49d8-a5d9-10a7b0350dd9" providerId="ADAL" clId="{36529F5C-ECF6-41EF-B55B-8EC13760AF7C}" dt="2022-07-19T14:37:56.889" v="181" actId="478"/>
          <ac:picMkLst>
            <pc:docMk/>
            <pc:sldMk cId="1345447366" sldId="378"/>
            <ac:picMk id="7" creationId="{290FE86F-6C3F-3669-115F-1E44E3A7A27A}"/>
          </ac:picMkLst>
        </pc:picChg>
      </pc:sldChg>
      <pc:sldChg chg="addSp delSp modSp mod">
        <pc:chgData name="Michelle Hanekom" userId="67cbca80-6ef7-49d8-a5d9-10a7b0350dd9" providerId="ADAL" clId="{36529F5C-ECF6-41EF-B55B-8EC13760AF7C}" dt="2022-07-19T14:59:05.702" v="875" actId="207"/>
        <pc:sldMkLst>
          <pc:docMk/>
          <pc:sldMk cId="3119470953" sldId="379"/>
        </pc:sldMkLst>
        <pc:spChg chg="mod">
          <ac:chgData name="Michelle Hanekom" userId="67cbca80-6ef7-49d8-a5d9-10a7b0350dd9" providerId="ADAL" clId="{36529F5C-ECF6-41EF-B55B-8EC13760AF7C}" dt="2022-07-19T14:59:05.702" v="875" actId="207"/>
          <ac:spMkLst>
            <pc:docMk/>
            <pc:sldMk cId="3119470953" sldId="379"/>
            <ac:spMk id="2" creationId="{E06E1C60-30DA-BEC1-FCE6-8B3CFB239DE7}"/>
          </ac:spMkLst>
        </pc:spChg>
        <pc:spChg chg="del">
          <ac:chgData name="Michelle Hanekom" userId="67cbca80-6ef7-49d8-a5d9-10a7b0350dd9" providerId="ADAL" clId="{36529F5C-ECF6-41EF-B55B-8EC13760AF7C}" dt="2022-07-19T14:39:10.814" v="218" actId="478"/>
          <ac:spMkLst>
            <pc:docMk/>
            <pc:sldMk cId="3119470953" sldId="379"/>
            <ac:spMk id="4" creationId="{518057A1-06C5-BEAA-B305-75ACD6477DAC}"/>
          </ac:spMkLst>
        </pc:spChg>
        <pc:spChg chg="del">
          <ac:chgData name="Michelle Hanekom" userId="67cbca80-6ef7-49d8-a5d9-10a7b0350dd9" providerId="ADAL" clId="{36529F5C-ECF6-41EF-B55B-8EC13760AF7C}" dt="2022-07-19T14:39:10.081" v="217" actId="478"/>
          <ac:spMkLst>
            <pc:docMk/>
            <pc:sldMk cId="3119470953" sldId="379"/>
            <ac:spMk id="5" creationId="{95EB52CB-5E7F-A947-FF00-C66CE1BC855D}"/>
          </ac:spMkLst>
        </pc:spChg>
        <pc:spChg chg="add mod">
          <ac:chgData name="Michelle Hanekom" userId="67cbca80-6ef7-49d8-a5d9-10a7b0350dd9" providerId="ADAL" clId="{36529F5C-ECF6-41EF-B55B-8EC13760AF7C}" dt="2022-07-19T14:41:40.369" v="317" actId="1076"/>
          <ac:spMkLst>
            <pc:docMk/>
            <pc:sldMk cId="3119470953" sldId="379"/>
            <ac:spMk id="7" creationId="{1E51C1C3-11FC-5694-DAB7-3102ADB1DBEE}"/>
          </ac:spMkLst>
        </pc:spChg>
        <pc:spChg chg="add mod">
          <ac:chgData name="Michelle Hanekom" userId="67cbca80-6ef7-49d8-a5d9-10a7b0350dd9" providerId="ADAL" clId="{36529F5C-ECF6-41EF-B55B-8EC13760AF7C}" dt="2022-07-19T14:40:46.573" v="263" actId="1076"/>
          <ac:spMkLst>
            <pc:docMk/>
            <pc:sldMk cId="3119470953" sldId="379"/>
            <ac:spMk id="8" creationId="{1358B97F-1CF7-685D-20B7-A90B924E33C6}"/>
          </ac:spMkLst>
        </pc:spChg>
        <pc:spChg chg="add mod">
          <ac:chgData name="Michelle Hanekom" userId="67cbca80-6ef7-49d8-a5d9-10a7b0350dd9" providerId="ADAL" clId="{36529F5C-ECF6-41EF-B55B-8EC13760AF7C}" dt="2022-07-19T14:40:51.022" v="264" actId="1076"/>
          <ac:spMkLst>
            <pc:docMk/>
            <pc:sldMk cId="3119470953" sldId="379"/>
            <ac:spMk id="9" creationId="{F610B115-F55F-5058-F116-C06AB6671D9E}"/>
          </ac:spMkLst>
        </pc:spChg>
        <pc:spChg chg="add mod">
          <ac:chgData name="Michelle Hanekom" userId="67cbca80-6ef7-49d8-a5d9-10a7b0350dd9" providerId="ADAL" clId="{36529F5C-ECF6-41EF-B55B-8EC13760AF7C}" dt="2022-07-19T14:41:13.331" v="293" actId="1076"/>
          <ac:spMkLst>
            <pc:docMk/>
            <pc:sldMk cId="3119470953" sldId="379"/>
            <ac:spMk id="10" creationId="{4C283875-62F7-A002-67EC-DDBBF9F17AC3}"/>
          </ac:spMkLst>
        </pc:spChg>
        <pc:spChg chg="add mod">
          <ac:chgData name="Michelle Hanekom" userId="67cbca80-6ef7-49d8-a5d9-10a7b0350dd9" providerId="ADAL" clId="{36529F5C-ECF6-41EF-B55B-8EC13760AF7C}" dt="2022-07-19T14:52:04" v="751" actId="6549"/>
          <ac:spMkLst>
            <pc:docMk/>
            <pc:sldMk cId="3119470953" sldId="379"/>
            <ac:spMk id="11" creationId="{186510AE-B1BE-3C61-DE94-1AFD44A28B34}"/>
          </ac:spMkLst>
        </pc:spChg>
        <pc:spChg chg="add mod">
          <ac:chgData name="Michelle Hanekom" userId="67cbca80-6ef7-49d8-a5d9-10a7b0350dd9" providerId="ADAL" clId="{36529F5C-ECF6-41EF-B55B-8EC13760AF7C}" dt="2022-07-19T14:56:28.410" v="870" actId="113"/>
          <ac:spMkLst>
            <pc:docMk/>
            <pc:sldMk cId="3119470953" sldId="379"/>
            <ac:spMk id="12" creationId="{E4CEE6A0-80DF-6C24-7EC6-CBBEC8305D37}"/>
          </ac:spMkLst>
        </pc:spChg>
        <pc:spChg chg="add mod">
          <ac:chgData name="Michelle Hanekom" userId="67cbca80-6ef7-49d8-a5d9-10a7b0350dd9" providerId="ADAL" clId="{36529F5C-ECF6-41EF-B55B-8EC13760AF7C}" dt="2022-07-19T14:56:27.573" v="869" actId="113"/>
          <ac:spMkLst>
            <pc:docMk/>
            <pc:sldMk cId="3119470953" sldId="379"/>
            <ac:spMk id="13" creationId="{2D2EB643-43A9-1378-79AC-56D71F0A3B53}"/>
          </ac:spMkLst>
        </pc:spChg>
        <pc:spChg chg="add mod">
          <ac:chgData name="Michelle Hanekom" userId="67cbca80-6ef7-49d8-a5d9-10a7b0350dd9" providerId="ADAL" clId="{36529F5C-ECF6-41EF-B55B-8EC13760AF7C}" dt="2022-07-19T14:56:29.776" v="872" actId="113"/>
          <ac:spMkLst>
            <pc:docMk/>
            <pc:sldMk cId="3119470953" sldId="379"/>
            <ac:spMk id="14" creationId="{A1AED2BF-273A-A869-4AB7-BC7B3893BEC9}"/>
          </ac:spMkLst>
        </pc:spChg>
        <pc:spChg chg="add mod">
          <ac:chgData name="Michelle Hanekom" userId="67cbca80-6ef7-49d8-a5d9-10a7b0350dd9" providerId="ADAL" clId="{36529F5C-ECF6-41EF-B55B-8EC13760AF7C}" dt="2022-07-19T14:56:30.646" v="873" actId="113"/>
          <ac:spMkLst>
            <pc:docMk/>
            <pc:sldMk cId="3119470953" sldId="379"/>
            <ac:spMk id="15" creationId="{D330007B-A387-FA0F-00EE-97B5AD3866E6}"/>
          </ac:spMkLst>
        </pc:spChg>
        <pc:spChg chg="mod">
          <ac:chgData name="Michelle Hanekom" userId="67cbca80-6ef7-49d8-a5d9-10a7b0350dd9" providerId="ADAL" clId="{36529F5C-ECF6-41EF-B55B-8EC13760AF7C}" dt="2022-07-19T14:36:52.375" v="145"/>
          <ac:spMkLst>
            <pc:docMk/>
            <pc:sldMk cId="3119470953" sldId="379"/>
            <ac:spMk id="19" creationId="{7C3C587B-434B-E389-E4B4-A7FA714EBAE2}"/>
          </ac:spMkLst>
        </pc:spChg>
        <pc:spChg chg="mod">
          <ac:chgData name="Michelle Hanekom" userId="67cbca80-6ef7-49d8-a5d9-10a7b0350dd9" providerId="ADAL" clId="{36529F5C-ECF6-41EF-B55B-8EC13760AF7C}" dt="2022-07-19T14:36:57.339" v="147"/>
          <ac:spMkLst>
            <pc:docMk/>
            <pc:sldMk cId="3119470953" sldId="379"/>
            <ac:spMk id="22" creationId="{8A4306B9-08BC-1ADD-8EE7-0FD0A64E57E8}"/>
          </ac:spMkLst>
        </pc:spChg>
        <pc:spChg chg="mod">
          <ac:chgData name="Michelle Hanekom" userId="67cbca80-6ef7-49d8-a5d9-10a7b0350dd9" providerId="ADAL" clId="{36529F5C-ECF6-41EF-B55B-8EC13760AF7C}" dt="2022-07-19T14:37:09.475" v="154"/>
          <ac:spMkLst>
            <pc:docMk/>
            <pc:sldMk cId="3119470953" sldId="379"/>
            <ac:spMk id="25" creationId="{3F98774C-1DED-91EC-9C84-BCD63B35715F}"/>
          </ac:spMkLst>
        </pc:spChg>
        <pc:spChg chg="mod">
          <ac:chgData name="Michelle Hanekom" userId="67cbca80-6ef7-49d8-a5d9-10a7b0350dd9" providerId="ADAL" clId="{36529F5C-ECF6-41EF-B55B-8EC13760AF7C}" dt="2022-07-19T14:37:12.815" v="156"/>
          <ac:spMkLst>
            <pc:docMk/>
            <pc:sldMk cId="3119470953" sldId="379"/>
            <ac:spMk id="28" creationId="{5423B673-4992-4DDB-F598-87859836DE63}"/>
          </ac:spMkLst>
        </pc:spChg>
        <pc:spChg chg="add mod">
          <ac:chgData name="Michelle Hanekom" userId="67cbca80-6ef7-49d8-a5d9-10a7b0350dd9" providerId="ADAL" clId="{36529F5C-ECF6-41EF-B55B-8EC13760AF7C}" dt="2022-07-19T14:41:38.612" v="316" actId="1076"/>
          <ac:spMkLst>
            <pc:docMk/>
            <pc:sldMk cId="3119470953" sldId="379"/>
            <ac:spMk id="31" creationId="{EFAC010D-0D59-2AD2-DAE0-3D0A2BB57733}"/>
          </ac:spMkLst>
        </pc:spChg>
        <pc:spChg chg="add mod">
          <ac:chgData name="Michelle Hanekom" userId="67cbca80-6ef7-49d8-a5d9-10a7b0350dd9" providerId="ADAL" clId="{36529F5C-ECF6-41EF-B55B-8EC13760AF7C}" dt="2022-07-19T14:41:37.377" v="315" actId="1076"/>
          <ac:spMkLst>
            <pc:docMk/>
            <pc:sldMk cId="3119470953" sldId="379"/>
            <ac:spMk id="32" creationId="{ED16B24E-A95D-A729-1FD4-8B677AD41E6E}"/>
          </ac:spMkLst>
        </pc:spChg>
        <pc:grpChg chg="add mod">
          <ac:chgData name="Michelle Hanekom" userId="67cbca80-6ef7-49d8-a5d9-10a7b0350dd9" providerId="ADAL" clId="{36529F5C-ECF6-41EF-B55B-8EC13760AF7C}" dt="2022-07-19T14:41:28.604" v="306" actId="1076"/>
          <ac:grpSpMkLst>
            <pc:docMk/>
            <pc:sldMk cId="3119470953" sldId="379"/>
            <ac:grpSpMk id="17" creationId="{9B4E2B8F-CB03-8075-29B4-978091B4F0F4}"/>
          </ac:grpSpMkLst>
        </pc:grpChg>
        <pc:grpChg chg="add mod">
          <ac:chgData name="Michelle Hanekom" userId="67cbca80-6ef7-49d8-a5d9-10a7b0350dd9" providerId="ADAL" clId="{36529F5C-ECF6-41EF-B55B-8EC13760AF7C}" dt="2022-07-19T14:41:26.741" v="305" actId="1037"/>
          <ac:grpSpMkLst>
            <pc:docMk/>
            <pc:sldMk cId="3119470953" sldId="379"/>
            <ac:grpSpMk id="20" creationId="{DFB67A6A-BCCE-115A-E98D-94583051A423}"/>
          </ac:grpSpMkLst>
        </pc:grpChg>
        <pc:grpChg chg="add mod">
          <ac:chgData name="Michelle Hanekom" userId="67cbca80-6ef7-49d8-a5d9-10a7b0350dd9" providerId="ADAL" clId="{36529F5C-ECF6-41EF-B55B-8EC13760AF7C}" dt="2022-07-19T14:41:23.550" v="301" actId="1036"/>
          <ac:grpSpMkLst>
            <pc:docMk/>
            <pc:sldMk cId="3119470953" sldId="379"/>
            <ac:grpSpMk id="23" creationId="{5E457288-677D-28E1-1BE1-7C7C37FB6585}"/>
          </ac:grpSpMkLst>
        </pc:grpChg>
        <pc:grpChg chg="add mod">
          <ac:chgData name="Michelle Hanekom" userId="67cbca80-6ef7-49d8-a5d9-10a7b0350dd9" providerId="ADAL" clId="{36529F5C-ECF6-41EF-B55B-8EC13760AF7C}" dt="2022-07-19T14:41:33.941" v="313" actId="1037"/>
          <ac:grpSpMkLst>
            <pc:docMk/>
            <pc:sldMk cId="3119470953" sldId="379"/>
            <ac:grpSpMk id="26" creationId="{C06FFA13-769D-AF7F-0DC9-AF9288E1769E}"/>
          </ac:grpSpMkLst>
        </pc:grpChg>
        <pc:graphicFrameChg chg="del">
          <ac:chgData name="Michelle Hanekom" userId="67cbca80-6ef7-49d8-a5d9-10a7b0350dd9" providerId="ADAL" clId="{36529F5C-ECF6-41EF-B55B-8EC13760AF7C}" dt="2022-07-19T14:35:08.852" v="62" actId="478"/>
          <ac:graphicFrameMkLst>
            <pc:docMk/>
            <pc:sldMk cId="3119470953" sldId="379"/>
            <ac:graphicFrameMk id="6" creationId="{3F5EF4E4-4EF7-8F89-DDE5-DE2087D3F665}"/>
          </ac:graphicFrameMkLst>
        </pc:graphicFrameChg>
        <pc:picChg chg="add mod">
          <ac:chgData name="Michelle Hanekom" userId="67cbca80-6ef7-49d8-a5d9-10a7b0350dd9" providerId="ADAL" clId="{36529F5C-ECF6-41EF-B55B-8EC13760AF7C}" dt="2022-07-19T14:41:35.975" v="314" actId="1076"/>
          <ac:picMkLst>
            <pc:docMk/>
            <pc:sldMk cId="3119470953" sldId="379"/>
            <ac:picMk id="33" creationId="{265523C3-B616-83C9-BE3A-2E605F884BF0}"/>
          </ac:picMkLst>
        </pc:picChg>
        <pc:cxnChg chg="add mod">
          <ac:chgData name="Michelle Hanekom" userId="67cbca80-6ef7-49d8-a5d9-10a7b0350dd9" providerId="ADAL" clId="{36529F5C-ECF6-41EF-B55B-8EC13760AF7C}" dt="2022-07-19T14:41:28.604" v="306" actId="1076"/>
          <ac:cxnSpMkLst>
            <pc:docMk/>
            <pc:sldMk cId="3119470953" sldId="379"/>
            <ac:cxnSpMk id="16" creationId="{4310002F-72D4-41AF-73BF-62CF733D98FB}"/>
          </ac:cxnSpMkLst>
        </pc:cxnChg>
        <pc:cxnChg chg="mod">
          <ac:chgData name="Michelle Hanekom" userId="67cbca80-6ef7-49d8-a5d9-10a7b0350dd9" providerId="ADAL" clId="{36529F5C-ECF6-41EF-B55B-8EC13760AF7C}" dt="2022-07-19T14:36:52.375" v="145"/>
          <ac:cxnSpMkLst>
            <pc:docMk/>
            <pc:sldMk cId="3119470953" sldId="379"/>
            <ac:cxnSpMk id="18" creationId="{7D00235B-368A-697F-06BD-1E6677F2A73C}"/>
          </ac:cxnSpMkLst>
        </pc:cxnChg>
        <pc:cxnChg chg="mod">
          <ac:chgData name="Michelle Hanekom" userId="67cbca80-6ef7-49d8-a5d9-10a7b0350dd9" providerId="ADAL" clId="{36529F5C-ECF6-41EF-B55B-8EC13760AF7C}" dt="2022-07-19T14:36:57.339" v="147"/>
          <ac:cxnSpMkLst>
            <pc:docMk/>
            <pc:sldMk cId="3119470953" sldId="379"/>
            <ac:cxnSpMk id="21" creationId="{01A36E2E-1331-56BD-B41D-423001C78FD1}"/>
          </ac:cxnSpMkLst>
        </pc:cxnChg>
        <pc:cxnChg chg="mod">
          <ac:chgData name="Michelle Hanekom" userId="67cbca80-6ef7-49d8-a5d9-10a7b0350dd9" providerId="ADAL" clId="{36529F5C-ECF6-41EF-B55B-8EC13760AF7C}" dt="2022-07-19T14:37:09.475" v="154"/>
          <ac:cxnSpMkLst>
            <pc:docMk/>
            <pc:sldMk cId="3119470953" sldId="379"/>
            <ac:cxnSpMk id="24" creationId="{25E53E5D-7049-1190-E0C8-8639A10A087D}"/>
          </ac:cxnSpMkLst>
        </pc:cxnChg>
        <pc:cxnChg chg="mod">
          <ac:chgData name="Michelle Hanekom" userId="67cbca80-6ef7-49d8-a5d9-10a7b0350dd9" providerId="ADAL" clId="{36529F5C-ECF6-41EF-B55B-8EC13760AF7C}" dt="2022-07-19T14:37:12.815" v="156"/>
          <ac:cxnSpMkLst>
            <pc:docMk/>
            <pc:sldMk cId="3119470953" sldId="379"/>
            <ac:cxnSpMk id="27" creationId="{C3C18952-0045-C59D-35AF-095AA1F13BC2}"/>
          </ac:cxnSpMkLst>
        </pc:cxnChg>
      </pc:sldChg>
      <pc:sldChg chg="addSp delSp modSp new mod">
        <pc:chgData name="Michelle Hanekom" userId="67cbca80-6ef7-49d8-a5d9-10a7b0350dd9" providerId="ADAL" clId="{36529F5C-ECF6-41EF-B55B-8EC13760AF7C}" dt="2022-07-19T14:59:15.879" v="887" actId="1076"/>
        <pc:sldMkLst>
          <pc:docMk/>
          <pc:sldMk cId="3820012380" sldId="380"/>
        </pc:sldMkLst>
        <pc:spChg chg="del">
          <ac:chgData name="Michelle Hanekom" userId="67cbca80-6ef7-49d8-a5d9-10a7b0350dd9" providerId="ADAL" clId="{36529F5C-ECF6-41EF-B55B-8EC13760AF7C}" dt="2022-07-19T14:38:48.086" v="208" actId="478"/>
          <ac:spMkLst>
            <pc:docMk/>
            <pc:sldMk cId="3820012380" sldId="380"/>
            <ac:spMk id="2" creationId="{5AAF6195-72D1-78A6-8353-730FEC865E5D}"/>
          </ac:spMkLst>
        </pc:spChg>
        <pc:spChg chg="del">
          <ac:chgData name="Michelle Hanekom" userId="67cbca80-6ef7-49d8-a5d9-10a7b0350dd9" providerId="ADAL" clId="{36529F5C-ECF6-41EF-B55B-8EC13760AF7C}" dt="2022-07-19T14:38:49.124" v="209" actId="478"/>
          <ac:spMkLst>
            <pc:docMk/>
            <pc:sldMk cId="3820012380" sldId="380"/>
            <ac:spMk id="3" creationId="{3C65F83A-1352-F1C2-C3A6-21BEE48BE064}"/>
          </ac:spMkLst>
        </pc:spChg>
        <pc:spChg chg="del">
          <ac:chgData name="Michelle Hanekom" userId="67cbca80-6ef7-49d8-a5d9-10a7b0350dd9" providerId="ADAL" clId="{36529F5C-ECF6-41EF-B55B-8EC13760AF7C}" dt="2022-07-19T14:39:07.006" v="216" actId="478"/>
          <ac:spMkLst>
            <pc:docMk/>
            <pc:sldMk cId="3820012380" sldId="380"/>
            <ac:spMk id="4" creationId="{998C5427-02EA-181C-6A13-5EFEC17469F6}"/>
          </ac:spMkLst>
        </pc:spChg>
        <pc:spChg chg="del">
          <ac:chgData name="Michelle Hanekom" userId="67cbca80-6ef7-49d8-a5d9-10a7b0350dd9" providerId="ADAL" clId="{36529F5C-ECF6-41EF-B55B-8EC13760AF7C}" dt="2022-07-19T14:39:05.704" v="215" actId="478"/>
          <ac:spMkLst>
            <pc:docMk/>
            <pc:sldMk cId="3820012380" sldId="380"/>
            <ac:spMk id="5" creationId="{BC97EC1B-D331-5FBD-A23D-11C657CA3DD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" creationId="{8D8F45FF-430A-26FC-0FEF-8C0C6BF412A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" creationId="{E07AE781-26EF-840D-9547-FE3A483B311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" creationId="{4074353D-09C8-A9D9-7507-D9492919940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" creationId="{CFE09701-C9BF-38B8-76D8-511DC2ED61C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" creationId="{4402DE55-990E-B82F-20DC-B376EF209FE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" creationId="{AB85F691-ABFC-7F9A-648E-230D145BF3B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" creationId="{272ABE40-896D-A574-5E54-A534161EF60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" creationId="{0F83B5F4-873C-73EF-2195-4D5521B74CB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" creationId="{CD130C6C-5244-E760-D00B-389079A9929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" creationId="{1CBAADA3-C546-DFCC-F1FE-75677F176D0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7" creationId="{2CC013BB-2E2E-22FE-2225-A051532D626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8" creationId="{44796DCD-1FFD-2268-5117-6DEFF006E74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9" creationId="{7E62BCF0-EB6D-AA0A-2701-719E1865806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0" creationId="{3E744BE7-0064-1D8A-B02C-E27A8E89A0B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1" creationId="{D29E8BB7-FF23-824B-FD20-0D641A8BBB5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2" creationId="{DE2D035C-4DAA-C65A-3867-433C3F7640A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3" creationId="{38A95D40-3917-2C26-1544-A329151E980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4" creationId="{90982061-47E0-5B95-0F8B-8ECA6271762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5" creationId="{DF5ADDBD-965F-A1FC-2784-8FB6DB05D41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6" creationId="{ECB1B6B4-A0E5-E54B-7DD6-B5879859FA5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7" creationId="{8F79FECE-756B-CA6F-E064-41AB46EBFC4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8" creationId="{B787D644-2A33-1BC1-C4DA-B887738E976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29" creationId="{ADD9010B-1149-E8D4-D03D-A65BDC51AB9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0" creationId="{5730FA0D-B850-35C0-0B8D-58A125B2EEE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1" creationId="{7564F3AE-82C6-616D-88AA-B6C06DA3F05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2" creationId="{60ED5922-8294-70D0-83CE-78F650E8FCB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3" creationId="{193F4F83-D1CF-7634-5C5F-2DBFA6DC857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4" creationId="{646648AF-BE3E-367B-00C5-F22857E6092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5" creationId="{DC3F6FF1-63AE-0678-7283-84A53676363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6" creationId="{4AC5C69C-3F6B-DE09-3B9D-BFD7A72C8A3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7" creationId="{5A8D4E8D-FD42-A962-93E5-1BA64ADDC01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8" creationId="{49B33310-35E1-6078-575F-BA9A82E2EC2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39" creationId="{5975D335-6729-60E7-2E20-E9AB453B9A9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0" creationId="{8BB359EF-690F-F6A4-5F2E-AC625E3D500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1" creationId="{A231AADE-E01F-AF05-3F21-3A576FA831D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2" creationId="{9EF087BD-0332-E6F7-5D8B-1E68DFA6CC4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3" creationId="{8198233E-155B-51E7-7EAB-B2CE563D0F5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4" creationId="{964EF285-3B4C-1E7B-C0CF-524C074B065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5" creationId="{10F5186D-457C-56BD-5D72-5E162E193B0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6" creationId="{4D85D865-E0C2-54B6-8C49-090C63FF082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7" creationId="{2D590FA3-3C22-07F3-A782-BF3CA61FC45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8" creationId="{46969ADE-07FB-E611-BB4C-C48AB2F1C97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49" creationId="{11BDD036-7203-D034-7B25-A02875BEE4B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0" creationId="{00C9AB90-55DE-64C1-B698-D122C3F670E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1" creationId="{61E7C63B-D61E-7699-B82B-3A5BC667FB4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2" creationId="{5785D7D7-DA08-1B88-317B-610A3F46914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3" creationId="{B07D9457-F0AA-A771-08C1-6ED97A10123A}"/>
          </ac:spMkLst>
        </pc:spChg>
        <pc:spChg chg="mod">
          <ac:chgData name="Michelle Hanekom" userId="67cbca80-6ef7-49d8-a5d9-10a7b0350dd9" providerId="ADAL" clId="{36529F5C-ECF6-41EF-B55B-8EC13760AF7C}" dt="2022-07-19T14:59:14.033" v="886" actId="1036"/>
          <ac:spMkLst>
            <pc:docMk/>
            <pc:sldMk cId="3820012380" sldId="380"/>
            <ac:spMk id="54" creationId="{174BB6EF-069D-DD54-3143-E70F0B5F17C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5" creationId="{3DDF7943-3325-E269-974E-F5A367E0765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6" creationId="{BC5D9EB1-C776-4639-C0E1-EB2300C7102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7" creationId="{6261A56A-1C0E-E459-E287-72BBFC3D7C6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8" creationId="{D79299A6-10A1-BFE3-A7B1-5E9E36452F8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59" creationId="{77D13AFC-7772-FC45-99F5-17C94B328FF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0" creationId="{3B4358FD-C79C-14DE-F578-93E702F1F3E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1" creationId="{8FC56DB5-EB72-26AC-331E-59AA46341CB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2" creationId="{05282214-F770-0225-2049-D50436095C4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3" creationId="{8CE00635-2C0D-3DE9-ACE8-CE08E3F1DB0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4" creationId="{B5CF9A5A-1160-1891-DF7B-ADC06718CB6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5" creationId="{7B4BB3D6-0041-250A-9C56-0352555088B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6" creationId="{8D311EEA-006D-F87E-305F-A3097F5075B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7" creationId="{FB08D306-0698-25AA-F094-A10C52B4659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8" creationId="{17A41EC9-F3C3-9D4C-B185-42DED2423A2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69" creationId="{E5A79D12-2602-0AE5-078B-43F8F694249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0" creationId="{3961A90C-D059-03E4-D584-DEA54C44EB4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1" creationId="{1DB42F6C-8F94-1E04-8825-33B7D900731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2" creationId="{2F680D70-4A24-27AD-2EE2-8AB2ECDB918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3" creationId="{7BE9FA5E-B441-6232-2010-39E44B1FDF0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4" creationId="{1AC31C1E-472D-3F94-F361-F249169ADEA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5" creationId="{EA1FF283-1F9F-EC7A-04C8-B1336C85546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6" creationId="{049B922F-7382-DA63-10BA-F8B57E8F450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7" creationId="{1FC4E308-3F32-934D-4797-FA6D995BBD3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8" creationId="{7F48261D-347B-260F-8A2B-64A296B1190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79" creationId="{674B44CD-3892-EF0C-174D-3496DF25A5A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0" creationId="{CA03CC2A-E07E-6091-9AD0-4A7A1A24FFB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1" creationId="{C8BB3E4D-3AB4-B91E-B616-25A437D2C97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2" creationId="{85DE3CDE-D661-619E-B005-DC24DC990DD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3" creationId="{58E21F8F-1ABA-B419-87DA-103823FC16B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4" creationId="{E8B036B3-DC8E-AD97-68D4-45279C9ECBA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5" creationId="{CCD0C1AA-1AA4-F197-E5DA-0AAECD04176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6" creationId="{F3DD53B8-B9C6-CCEB-CD95-BB5C3CE5C64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7" creationId="{99EFF953-F13B-EAD6-5522-E289F61B0AE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8" creationId="{4CA97F38-416E-8FB0-F28E-1E74117CCE4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89" creationId="{3BC76BBB-FCF0-FC81-2FD7-77692688899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0" creationId="{BD355F01-FEC6-2918-F029-8B4936C3188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1" creationId="{E4273953-F805-326D-48F1-90EFE0A587B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2" creationId="{0A56BC3A-F7B6-F943-F911-BFC8F6C5993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3" creationId="{1ABF7C7A-D967-D2C2-4C11-89DBF7D5C57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4" creationId="{A972FC2A-31A1-0561-5343-4FB0E0C8C15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5" creationId="{8363D473-0C05-BC1B-B925-EDCB4DC3454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6" creationId="{9F79340E-B291-B4D6-CEBF-5F60BC5A9E3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7" creationId="{39C689EC-DB39-6EE1-E625-9E112F77C3F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8" creationId="{3E3D4BDF-445A-2B56-D96B-8EE1DE08FB6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99" creationId="{705F2F87-5771-F526-77CD-14B545E60F4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0" creationId="{D979DAFD-249F-EF18-2FF0-C960E533DE6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1" creationId="{49346898-641D-A8B7-2047-263E6476976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2" creationId="{973E5EC5-D214-C18F-3EF2-7BDFE4C432E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3" creationId="{6CDC7A7F-F9BB-C1CE-F342-131DDF6B288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4" creationId="{B360CCAF-8812-CE18-48D3-BB0FE9F4801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5" creationId="{17BCD869-B1F6-679F-3D09-5667D37839D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6" creationId="{66CCDF0E-796B-0998-658F-6689336EA2E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7" creationId="{1887822B-E6F9-85BD-451B-9D34DFE1A0F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8" creationId="{5D9B94B6-05F1-005E-5855-E84D97F0F69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09" creationId="{14D9BF2F-57C4-B1D1-A93B-7B5E4F094C70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0" creationId="{C7F2BABD-6791-84D1-7A81-6831DAC7F52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1" creationId="{F52370BA-1888-4AE2-1863-50AFC3CB398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2" creationId="{F40F832A-DA18-03D3-ED7C-48B0DD25922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3" creationId="{CFE38001-DB48-A8D9-5B2C-EDDE8FED6A1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4" creationId="{962A0656-9206-6663-6D16-C5B7DD30E31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5" creationId="{37FF4219-D8EA-8887-DD19-24D4E43BB02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6" creationId="{6FF0C3EF-3C62-96B6-D7B1-FC377D02F68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7" creationId="{784A495B-3378-D8F7-FB75-4313AAB9543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8" creationId="{F98EE615-AD02-5F9C-F87F-CF685A4EC181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19" creationId="{4481A4AC-7A12-F133-E4EF-C5B9D8FC68F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0" creationId="{31D9E5EE-467F-87AD-88F6-3F836F27327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1" creationId="{722BBCE4-5625-0C7E-C684-8D9F32A21EB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2" creationId="{E2BA0949-4D69-D411-0E45-92B3104714A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3" creationId="{F3FDF459-5543-D02F-846C-9DA506A2BBB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4" creationId="{FB45BBCE-CB18-B442-C7AC-0F023855882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5" creationId="{DF2280C3-6527-6599-8A9E-C673548B1F1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6" creationId="{95C844AE-599A-DA31-7C24-15BB44A651C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7" creationId="{DF8A9CBF-EDF6-9C0B-575A-A61DB348D68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8" creationId="{E8D78276-CA28-D9C7-02BF-B4E5363C8FE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29" creationId="{40C820ED-FB8E-573D-1EAB-D5D0A8CBE54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0" creationId="{CBF3E7EA-A86B-1FFA-AD64-CD089CBF34E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1" creationId="{F8E54DB6-FBEC-BEB6-F9F7-4E33EB54FEE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2" creationId="{76103563-7FBC-1533-C13C-3FAA08C74D6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3" creationId="{E5A67D51-A06B-E75B-362D-491DF5B9995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4" creationId="{66F91603-29E2-E656-0CFD-A467DCD730D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5" creationId="{FE964594-DBFB-74C1-71E3-0D0AE9152B7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6" creationId="{E6A3EE08-9044-B981-1C1B-C3B41A9F066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7" creationId="{808C9189-6035-223C-C0B4-6E864A8C2609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8" creationId="{90CF2CF1-B52A-428E-18B4-598E8BF219E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39" creationId="{5E7B6819-AFB1-EFDF-9D24-30744F40868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0" creationId="{C6E4E74F-CB11-3298-A244-B2E1BB296537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1" creationId="{4D5BC946-9DAF-314C-AF6A-20308A7E355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2" creationId="{C797FDAF-C4F5-B6F4-D70B-12EDE6C8F8E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3" creationId="{94A5CE41-C3C6-E3C8-7823-05CE43EB2E26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4" creationId="{A95280C9-D9CB-16E5-5032-C352F00D00C5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5" creationId="{55E11CA6-55DC-12A3-7394-0223804864A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6" creationId="{12CB2E27-0336-A52D-75C7-F3238355DC7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7" creationId="{03F7FB4C-740F-93D7-AD92-13D3D7CBDA1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8" creationId="{B3913E4D-5D9C-FC43-3AD4-B51F6AB824DF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49" creationId="{D348C6B5-EC73-3327-3110-7810A6E2435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0" creationId="{A952557A-D58E-E43B-0684-431BE392D84B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1" creationId="{A2D2E581-1339-8C2C-8456-71BCD2CC5CA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2" creationId="{1C574715-072D-776B-9CEF-E4C00E54D05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3" creationId="{3494959B-9161-EB3A-9E2F-DD904E71264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4" creationId="{EECEFE48-B7A7-7CDE-83AA-95635CAD1AC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5" creationId="{E5CCDD8D-BADC-A5CD-5680-D4B99FA139EE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6" creationId="{CD5DFCCB-69D1-333A-95D5-BC90604D5904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7" creationId="{A81F458A-169F-9E7D-7DEC-FE6EED1921C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8" creationId="{A54E24E4-DD3F-F701-94CC-EEE6226A01BC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59" creationId="{DAD491C8-89E5-A6E8-7F16-758920CB8853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0" creationId="{A8F97BBD-7544-5D51-2726-BFC872DB7648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1" creationId="{0D915212-0307-6FCE-79EF-68C12C131F4D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2" creationId="{CE893318-0CE9-CF1C-6E74-D029299D7162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3" creationId="{19FC09D6-2C9E-0357-0332-D88DB58C13CA}"/>
          </ac:spMkLst>
        </pc:spChg>
        <pc:spChg chg="mod">
          <ac:chgData name="Michelle Hanekom" userId="67cbca80-6ef7-49d8-a5d9-10a7b0350dd9" providerId="ADAL" clId="{36529F5C-ECF6-41EF-B55B-8EC13760AF7C}" dt="2022-07-19T14:38:44.496" v="206"/>
          <ac:spMkLst>
            <pc:docMk/>
            <pc:sldMk cId="3820012380" sldId="380"/>
            <ac:spMk id="164" creationId="{DD0B99FC-9333-7227-F435-362E6F0D0E55}"/>
          </ac:spMkLst>
        </pc:spChg>
        <pc:spChg chg="add mod">
          <ac:chgData name="Michelle Hanekom" userId="67cbca80-6ef7-49d8-a5d9-10a7b0350dd9" providerId="ADAL" clId="{36529F5C-ECF6-41EF-B55B-8EC13760AF7C}" dt="2022-07-19T14:59:15.879" v="887" actId="1076"/>
          <ac:spMkLst>
            <pc:docMk/>
            <pc:sldMk cId="3820012380" sldId="380"/>
            <ac:spMk id="165" creationId="{B085CAE1-5595-8EE2-89C2-66923169060B}"/>
          </ac:spMkLst>
        </pc:spChg>
        <pc:grpChg chg="add mod">
          <ac:chgData name="Michelle Hanekom" userId="67cbca80-6ef7-49d8-a5d9-10a7b0350dd9" providerId="ADAL" clId="{36529F5C-ECF6-41EF-B55B-8EC13760AF7C}" dt="2022-07-19T14:59:12.538" v="879" actId="1036"/>
          <ac:grpSpMkLst>
            <pc:docMk/>
            <pc:sldMk cId="3820012380" sldId="380"/>
            <ac:grpSpMk id="6" creationId="{8E609B83-7EEB-76D6-510C-B410DE830A4F}"/>
          </ac:grpSpMkLst>
        </pc:grpChg>
      </pc:sldChg>
      <pc:sldChg chg="addSp delSp modSp new mod ord">
        <pc:chgData name="Michelle Hanekom" userId="67cbca80-6ef7-49d8-a5d9-10a7b0350dd9" providerId="ADAL" clId="{36529F5C-ECF6-41EF-B55B-8EC13760AF7C}" dt="2022-07-19T14:59:07.409" v="876" actId="207"/>
        <pc:sldMkLst>
          <pc:docMk/>
          <pc:sldMk cId="186326993" sldId="381"/>
        </pc:sldMkLst>
        <pc:spChg chg="del">
          <ac:chgData name="Michelle Hanekom" userId="67cbca80-6ef7-49d8-a5d9-10a7b0350dd9" providerId="ADAL" clId="{36529F5C-ECF6-41EF-B55B-8EC13760AF7C}" dt="2022-07-19T14:42:48.709" v="335" actId="478"/>
          <ac:spMkLst>
            <pc:docMk/>
            <pc:sldMk cId="186326993" sldId="381"/>
            <ac:spMk id="2" creationId="{0D78D61A-4E88-9A10-1D85-7AF966A10322}"/>
          </ac:spMkLst>
        </pc:spChg>
        <pc:spChg chg="del">
          <ac:chgData name="Michelle Hanekom" userId="67cbca80-6ef7-49d8-a5d9-10a7b0350dd9" providerId="ADAL" clId="{36529F5C-ECF6-41EF-B55B-8EC13760AF7C}" dt="2022-07-19T14:42:49.541" v="336" actId="478"/>
          <ac:spMkLst>
            <pc:docMk/>
            <pc:sldMk cId="186326993" sldId="381"/>
            <ac:spMk id="3" creationId="{062AACFC-3840-170D-0E95-35C8FB873FEE}"/>
          </ac:spMkLst>
        </pc:spChg>
        <pc:spChg chg="add mod">
          <ac:chgData name="Michelle Hanekom" userId="67cbca80-6ef7-49d8-a5d9-10a7b0350dd9" providerId="ADAL" clId="{36529F5C-ECF6-41EF-B55B-8EC13760AF7C}" dt="2022-07-19T14:59:07.409" v="876" actId="207"/>
          <ac:spMkLst>
            <pc:docMk/>
            <pc:sldMk cId="186326993" sldId="381"/>
            <ac:spMk id="6" creationId="{1BE51DCA-A6AB-27D2-A0B1-8C82DF843C63}"/>
          </ac:spMkLst>
        </pc:spChg>
        <pc:spChg chg="add mod">
          <ac:chgData name="Michelle Hanekom" userId="67cbca80-6ef7-49d8-a5d9-10a7b0350dd9" providerId="ADAL" clId="{36529F5C-ECF6-41EF-B55B-8EC13760AF7C}" dt="2022-07-19T14:43:53.567" v="430" actId="20577"/>
          <ac:spMkLst>
            <pc:docMk/>
            <pc:sldMk cId="186326993" sldId="381"/>
            <ac:spMk id="7" creationId="{2F70A522-5145-96B2-7B69-26CBB125A850}"/>
          </ac:spMkLst>
        </pc:spChg>
        <pc:spChg chg="add mod">
          <ac:chgData name="Michelle Hanekom" userId="67cbca80-6ef7-49d8-a5d9-10a7b0350dd9" providerId="ADAL" clId="{36529F5C-ECF6-41EF-B55B-8EC13760AF7C}" dt="2022-07-19T14:46:58.525" v="717" actId="1076"/>
          <ac:spMkLst>
            <pc:docMk/>
            <pc:sldMk cId="186326993" sldId="381"/>
            <ac:spMk id="8" creationId="{D3DAE5A6-3ABE-B9F8-4830-B83457ADC547}"/>
          </ac:spMkLst>
        </pc:spChg>
        <pc:spChg chg="add mod">
          <ac:chgData name="Michelle Hanekom" userId="67cbca80-6ef7-49d8-a5d9-10a7b0350dd9" providerId="ADAL" clId="{36529F5C-ECF6-41EF-B55B-8EC13760AF7C}" dt="2022-07-19T14:47:00.202" v="718" actId="1076"/>
          <ac:spMkLst>
            <pc:docMk/>
            <pc:sldMk cId="186326993" sldId="381"/>
            <ac:spMk id="9" creationId="{04BF7A02-B6B6-9E5F-163C-F79609FEB84F}"/>
          </ac:spMkLst>
        </pc:spChg>
        <pc:spChg chg="add mod">
          <ac:chgData name="Michelle Hanekom" userId="67cbca80-6ef7-49d8-a5d9-10a7b0350dd9" providerId="ADAL" clId="{36529F5C-ECF6-41EF-B55B-8EC13760AF7C}" dt="2022-07-19T14:46:56.691" v="716" actId="115"/>
          <ac:spMkLst>
            <pc:docMk/>
            <pc:sldMk cId="186326993" sldId="381"/>
            <ac:spMk id="10" creationId="{12E42956-CF10-C561-8715-E4E009D02DE1}"/>
          </ac:spMkLst>
        </pc:spChg>
        <pc:spChg chg="add del mod">
          <ac:chgData name="Michelle Hanekom" userId="67cbca80-6ef7-49d8-a5d9-10a7b0350dd9" providerId="ADAL" clId="{36529F5C-ECF6-41EF-B55B-8EC13760AF7C}" dt="2022-07-19T14:44:41.437" v="481" actId="478"/>
          <ac:spMkLst>
            <pc:docMk/>
            <pc:sldMk cId="186326993" sldId="381"/>
            <ac:spMk id="11" creationId="{5AAE04F4-C740-5A3F-05F6-6FA0A92E67DE}"/>
          </ac:spMkLst>
        </pc:spChg>
        <pc:spChg chg="add del mod">
          <ac:chgData name="Michelle Hanekom" userId="67cbca80-6ef7-49d8-a5d9-10a7b0350dd9" providerId="ADAL" clId="{36529F5C-ECF6-41EF-B55B-8EC13760AF7C}" dt="2022-07-19T14:44:42.059" v="482" actId="478"/>
          <ac:spMkLst>
            <pc:docMk/>
            <pc:sldMk cId="186326993" sldId="381"/>
            <ac:spMk id="12" creationId="{254B43BB-1A0C-2C37-BB17-C9BA208A1258}"/>
          </ac:spMkLst>
        </pc:spChg>
        <pc:spChg chg="add del mod">
          <ac:chgData name="Michelle Hanekom" userId="67cbca80-6ef7-49d8-a5d9-10a7b0350dd9" providerId="ADAL" clId="{36529F5C-ECF6-41EF-B55B-8EC13760AF7C}" dt="2022-07-19T14:44:42.544" v="483" actId="478"/>
          <ac:spMkLst>
            <pc:docMk/>
            <pc:sldMk cId="186326993" sldId="381"/>
            <ac:spMk id="13" creationId="{340726AF-BAC0-601C-45EB-22C9C040A3AA}"/>
          </ac:spMkLst>
        </pc:spChg>
        <pc:spChg chg="add del mod">
          <ac:chgData name="Michelle Hanekom" userId="67cbca80-6ef7-49d8-a5d9-10a7b0350dd9" providerId="ADAL" clId="{36529F5C-ECF6-41EF-B55B-8EC13760AF7C}" dt="2022-07-19T14:44:43.245" v="484" actId="478"/>
          <ac:spMkLst>
            <pc:docMk/>
            <pc:sldMk cId="186326993" sldId="381"/>
            <ac:spMk id="14" creationId="{C24891B7-DDE6-D15F-BB08-07556821825A}"/>
          </ac:spMkLst>
        </pc:spChg>
        <pc:spChg chg="add mod">
          <ac:chgData name="Michelle Hanekom" userId="67cbca80-6ef7-49d8-a5d9-10a7b0350dd9" providerId="ADAL" clId="{36529F5C-ECF6-41EF-B55B-8EC13760AF7C}" dt="2022-07-19T14:47:03.338" v="719" actId="115"/>
          <ac:spMkLst>
            <pc:docMk/>
            <pc:sldMk cId="186326993" sldId="381"/>
            <ac:spMk id="15" creationId="{98A7AB29-D37C-F3A7-0D01-29ED930A8DB8}"/>
          </ac:spMkLst>
        </pc:spChg>
        <pc:spChg chg="add mod">
          <ac:chgData name="Michelle Hanekom" userId="67cbca80-6ef7-49d8-a5d9-10a7b0350dd9" providerId="ADAL" clId="{36529F5C-ECF6-41EF-B55B-8EC13760AF7C}" dt="2022-07-19T14:47:05.677" v="720" actId="115"/>
          <ac:spMkLst>
            <pc:docMk/>
            <pc:sldMk cId="186326993" sldId="381"/>
            <ac:spMk id="16" creationId="{C591009E-41F3-DF43-5149-DB13072616E1}"/>
          </ac:spMkLst>
        </pc:spChg>
        <pc:spChg chg="add mod">
          <ac:chgData name="Michelle Hanekom" userId="67cbca80-6ef7-49d8-a5d9-10a7b0350dd9" providerId="ADAL" clId="{36529F5C-ECF6-41EF-B55B-8EC13760AF7C}" dt="2022-07-19T14:47:07.795" v="721" actId="115"/>
          <ac:spMkLst>
            <pc:docMk/>
            <pc:sldMk cId="186326993" sldId="381"/>
            <ac:spMk id="17" creationId="{CEF8820F-C376-E815-DA55-1DBAE70FD8F4}"/>
          </ac:spMkLst>
        </pc:spChg>
        <pc:spChg chg="add mod">
          <ac:chgData name="Michelle Hanekom" userId="67cbca80-6ef7-49d8-a5d9-10a7b0350dd9" providerId="ADAL" clId="{36529F5C-ECF6-41EF-B55B-8EC13760AF7C}" dt="2022-07-19T14:47:12.289" v="722" actId="115"/>
          <ac:spMkLst>
            <pc:docMk/>
            <pc:sldMk cId="186326993" sldId="381"/>
            <ac:spMk id="18" creationId="{B1013339-477C-CB30-8D72-371A763E71A4}"/>
          </ac:spMkLst>
        </pc:spChg>
      </pc:sldChg>
      <pc:sldChg chg="addSp delSp modSp new del mod">
        <pc:chgData name="Michelle Hanekom" userId="67cbca80-6ef7-49d8-a5d9-10a7b0350dd9" providerId="ADAL" clId="{36529F5C-ECF6-41EF-B55B-8EC13760AF7C}" dt="2022-07-19T14:50:33.515" v="739" actId="2696"/>
        <pc:sldMkLst>
          <pc:docMk/>
          <pc:sldMk cId="1381848279" sldId="382"/>
        </pc:sldMkLst>
        <pc:spChg chg="del">
          <ac:chgData name="Michelle Hanekom" userId="67cbca80-6ef7-49d8-a5d9-10a7b0350dd9" providerId="ADAL" clId="{36529F5C-ECF6-41EF-B55B-8EC13760AF7C}" dt="2022-07-19T14:49:33.584" v="724" actId="478"/>
          <ac:spMkLst>
            <pc:docMk/>
            <pc:sldMk cId="1381848279" sldId="382"/>
            <ac:spMk id="4" creationId="{3A6D46C3-A953-D946-E867-ECBB94304468}"/>
          </ac:spMkLst>
        </pc:spChg>
        <pc:spChg chg="del mod">
          <ac:chgData name="Michelle Hanekom" userId="67cbca80-6ef7-49d8-a5d9-10a7b0350dd9" providerId="ADAL" clId="{36529F5C-ECF6-41EF-B55B-8EC13760AF7C}" dt="2022-07-19T14:50:30.320" v="737" actId="478"/>
          <ac:spMkLst>
            <pc:docMk/>
            <pc:sldMk cId="1381848279" sldId="382"/>
            <ac:spMk id="5" creationId="{FF01AF52-7CB9-2A4A-3411-7ECC241F73B0}"/>
          </ac:spMkLst>
        </pc:spChg>
        <pc:spChg chg="add del mod">
          <ac:chgData name="Michelle Hanekom" userId="67cbca80-6ef7-49d8-a5d9-10a7b0350dd9" providerId="ADAL" clId="{36529F5C-ECF6-41EF-B55B-8EC13760AF7C}" dt="2022-07-19T14:50:31.580" v="738" actId="478"/>
          <ac:spMkLst>
            <pc:docMk/>
            <pc:sldMk cId="1381848279" sldId="382"/>
            <ac:spMk id="7" creationId="{C235D232-8218-B747-41E7-34D1CA1E452B}"/>
          </ac:spMkLst>
        </pc:spChg>
      </pc:sldChg>
    </pc:docChg>
  </pc:docChgLst>
  <pc:docChgLst>
    <pc:chgData name="Rentia Keyser" userId="S::rentia.keyser@epsidon.co.za::04c70dde-4979-4d25-a044-9a0ebfdf364c" providerId="AD" clId="Web-{62A388B7-3688-47F6-80C1-1D71513BEA5E}"/>
    <pc:docChg chg="modSld">
      <pc:chgData name="Rentia Keyser" userId="S::rentia.keyser@epsidon.co.za::04c70dde-4979-4d25-a044-9a0ebfdf364c" providerId="AD" clId="Web-{62A388B7-3688-47F6-80C1-1D71513BEA5E}" dt="2020-07-21T14:13:19.804" v="0"/>
      <pc:docMkLst>
        <pc:docMk/>
      </pc:docMkLst>
      <pc:sldChg chg="mod modShow">
        <pc:chgData name="Rentia Keyser" userId="S::rentia.keyser@epsidon.co.za::04c70dde-4979-4d25-a044-9a0ebfdf364c" providerId="AD" clId="Web-{62A388B7-3688-47F6-80C1-1D71513BEA5E}" dt="2020-07-21T14:13:19.804" v="0"/>
        <pc:sldMkLst>
          <pc:docMk/>
          <pc:sldMk cId="1464412794" sldId="378"/>
        </pc:sldMkLst>
      </pc:sldChg>
    </pc:docChg>
  </pc:docChgLst>
  <pc:docChgLst>
    <pc:chgData name="Gavin Coetzee" userId="S::gavin.coetzee@epsidon.co.za::fb9588d8-3951-4366-a88a-e239d7b6a4ee" providerId="AD" clId="Web-{3312B5FC-0BD9-4A5A-920A-69641707E006}"/>
    <pc:docChg chg="addSld delSld">
      <pc:chgData name="Gavin Coetzee" userId="S::gavin.coetzee@epsidon.co.za::fb9588d8-3951-4366-a88a-e239d7b6a4ee" providerId="AD" clId="Web-{3312B5FC-0BD9-4A5A-920A-69641707E006}" dt="2021-04-15T08:07:07.365" v="1"/>
      <pc:docMkLst>
        <pc:docMk/>
      </pc:docMkLst>
      <pc:sldChg chg="add del replId">
        <pc:chgData name="Gavin Coetzee" userId="S::gavin.coetzee@epsidon.co.za::fb9588d8-3951-4366-a88a-e239d7b6a4ee" providerId="AD" clId="Web-{3312B5FC-0BD9-4A5A-920A-69641707E006}" dt="2021-04-15T08:07:07.365" v="1"/>
        <pc:sldMkLst>
          <pc:docMk/>
          <pc:sldMk cId="94371586" sldId="381"/>
        </pc:sldMkLst>
      </pc:sldChg>
    </pc:docChg>
  </pc:docChgLst>
  <pc:docChgLst>
    <pc:chgData name="Chris Richardson" userId="S::chris.richardson@firstdistribution.com::47b5d3d7-bb7e-4c4f-86b2-80af8c90940b" providerId="AD" clId="Web-{16D82915-F3D7-447E-825B-816DA9F4CD83}"/>
    <pc:docChg chg="addSld delSld">
      <pc:chgData name="Chris Richardson" userId="S::chris.richardson@firstdistribution.com::47b5d3d7-bb7e-4c4f-86b2-80af8c90940b" providerId="AD" clId="Web-{16D82915-F3D7-447E-825B-816DA9F4CD83}" dt="2020-05-19T05:36:08.615" v="1"/>
      <pc:docMkLst>
        <pc:docMk/>
      </pc:docMkLst>
      <pc:sldChg chg="add del">
        <pc:chgData name="Chris Richardson" userId="S::chris.richardson@firstdistribution.com::47b5d3d7-bb7e-4c4f-86b2-80af8c90940b" providerId="AD" clId="Web-{16D82915-F3D7-447E-825B-816DA9F4CD83}" dt="2020-05-19T05:36:08.615" v="1"/>
        <pc:sldMkLst>
          <pc:docMk/>
          <pc:sldMk cId="500050028" sldId="366"/>
        </pc:sldMkLst>
      </pc:sldChg>
    </pc:docChg>
  </pc:docChgLst>
  <pc:docChgLst>
    <pc:chgData name="Rentia Keyser" userId="04c70dde-4979-4d25-a044-9a0ebfdf364c" providerId="ADAL" clId="{FC5D1F7D-FB83-D741-A243-AE28D53E7D50}"/>
    <pc:docChg chg="undo redo custSel addSld delSld modSld sldOrd modMainMaster">
      <pc:chgData name="Rentia Keyser" userId="04c70dde-4979-4d25-a044-9a0ebfdf364c" providerId="ADAL" clId="{FC5D1F7D-FB83-D741-A243-AE28D53E7D50}" dt="2020-05-13T16:17:45.350" v="2536" actId="170"/>
      <pc:docMkLst>
        <pc:docMk/>
      </pc:docMkLst>
      <pc:sldChg chg="modSp">
        <pc:chgData name="Rentia Keyser" userId="04c70dde-4979-4d25-a044-9a0ebfdf364c" providerId="ADAL" clId="{FC5D1F7D-FB83-D741-A243-AE28D53E7D50}" dt="2020-05-12T10:43:01.820" v="73" actId="403"/>
        <pc:sldMkLst>
          <pc:docMk/>
          <pc:sldMk cId="205827640" sldId="267"/>
        </pc:sldMkLst>
        <pc:spChg chg="mod">
          <ac:chgData name="Rentia Keyser" userId="04c70dde-4979-4d25-a044-9a0ebfdf364c" providerId="ADAL" clId="{FC5D1F7D-FB83-D741-A243-AE28D53E7D50}" dt="2020-05-12T10:43:01.820" v="73" actId="403"/>
          <ac:spMkLst>
            <pc:docMk/>
            <pc:sldMk cId="205827640" sldId="267"/>
            <ac:spMk id="3" creationId="{040B257C-E3E5-4874-8321-2782070B64CE}"/>
          </ac:spMkLst>
        </pc:spChg>
      </pc:sldChg>
      <pc:sldChg chg="modSp ord">
        <pc:chgData name="Rentia Keyser" userId="04c70dde-4979-4d25-a044-9a0ebfdf364c" providerId="ADAL" clId="{FC5D1F7D-FB83-D741-A243-AE28D53E7D50}" dt="2020-05-13T12:50:41.604" v="1750" actId="1076"/>
        <pc:sldMkLst>
          <pc:docMk/>
          <pc:sldMk cId="1830975058" sldId="268"/>
        </pc:sldMkLst>
        <pc:picChg chg="mod">
          <ac:chgData name="Rentia Keyser" userId="04c70dde-4979-4d25-a044-9a0ebfdf364c" providerId="ADAL" clId="{FC5D1F7D-FB83-D741-A243-AE28D53E7D50}" dt="2020-05-13T12:50:41.604" v="1750" actId="1076"/>
          <ac:picMkLst>
            <pc:docMk/>
            <pc:sldMk cId="1830975058" sldId="268"/>
            <ac:picMk id="9" creationId="{29F6B9C1-F76D-4F78-86EA-B686DF124ECB}"/>
          </ac:picMkLst>
        </pc:picChg>
      </pc:sldChg>
      <pc:sldChg chg="addSp modSp">
        <pc:chgData name="Rentia Keyser" userId="04c70dde-4979-4d25-a044-9a0ebfdf364c" providerId="ADAL" clId="{FC5D1F7D-FB83-D741-A243-AE28D53E7D50}" dt="2020-05-13T12:49:11.148" v="1746"/>
        <pc:sldMkLst>
          <pc:docMk/>
          <pc:sldMk cId="2205584405" sldId="273"/>
        </pc:sldMkLst>
        <pc:spChg chg="add mod">
          <ac:chgData name="Rentia Keyser" userId="04c70dde-4979-4d25-a044-9a0ebfdf364c" providerId="ADAL" clId="{FC5D1F7D-FB83-D741-A243-AE28D53E7D50}" dt="2020-05-13T12:49:11.148" v="1746"/>
          <ac:spMkLst>
            <pc:docMk/>
            <pc:sldMk cId="2205584405" sldId="273"/>
            <ac:spMk id="12" creationId="{EA934B6B-90DE-324B-AC6D-3649BA38E282}"/>
          </ac:spMkLst>
        </pc:spChg>
      </pc:sldChg>
      <pc:sldChg chg="addSp delSp modSp mod modAnim chgLayout">
        <pc:chgData name="Rentia Keyser" userId="04c70dde-4979-4d25-a044-9a0ebfdf364c" providerId="ADAL" clId="{FC5D1F7D-FB83-D741-A243-AE28D53E7D50}" dt="2020-05-13T16:15:51.897" v="2490"/>
        <pc:sldMkLst>
          <pc:docMk/>
          <pc:sldMk cId="1021407335" sldId="282"/>
        </pc:sldMkLst>
        <pc:spChg chg="mod ord">
          <ac:chgData name="Rentia Keyser" userId="04c70dde-4979-4d25-a044-9a0ebfdf364c" providerId="ADAL" clId="{FC5D1F7D-FB83-D741-A243-AE28D53E7D50}" dt="2020-05-13T11:35:14.523" v="1562" actId="700"/>
          <ac:spMkLst>
            <pc:docMk/>
            <pc:sldMk cId="1021407335" sldId="282"/>
            <ac:spMk id="2" creationId="{402B7D47-2AC4-594E-B2C7-E934E910EEEE}"/>
          </ac:spMkLst>
        </pc:spChg>
        <pc:spChg chg="del">
          <ac:chgData name="Rentia Keyser" userId="04c70dde-4979-4d25-a044-9a0ebfdf364c" providerId="ADAL" clId="{FC5D1F7D-FB83-D741-A243-AE28D53E7D50}" dt="2020-05-13T10:59:20.601" v="1375" actId="478"/>
          <ac:spMkLst>
            <pc:docMk/>
            <pc:sldMk cId="1021407335" sldId="282"/>
            <ac:spMk id="3" creationId="{052A8F90-FA1C-4AE8-ACC1-FF7A593223C8}"/>
          </ac:spMkLst>
        </pc:spChg>
        <pc:spChg chg="add del mod">
          <ac:chgData name="Rentia Keyser" userId="04c70dde-4979-4d25-a044-9a0ebfdf364c" providerId="ADAL" clId="{FC5D1F7D-FB83-D741-A243-AE28D53E7D50}" dt="2020-05-13T10:59:24.797" v="1376" actId="478"/>
          <ac:spMkLst>
            <pc:docMk/>
            <pc:sldMk cId="1021407335" sldId="282"/>
            <ac:spMk id="5" creationId="{6A596E24-A9ED-5F4C-8A05-08683AE7BB10}"/>
          </ac:spMkLst>
        </pc:spChg>
        <pc:spChg chg="mod ord">
          <ac:chgData name="Rentia Keyser" userId="04c70dde-4979-4d25-a044-9a0ebfdf364c" providerId="ADAL" clId="{FC5D1F7D-FB83-D741-A243-AE28D53E7D50}" dt="2020-05-13T11:35:14.523" v="1562" actId="700"/>
          <ac:spMkLst>
            <pc:docMk/>
            <pc:sldMk cId="1021407335" sldId="282"/>
            <ac:spMk id="7" creationId="{95DD8E1C-DF9B-C242-914F-AA4630003596}"/>
          </ac:spMkLst>
        </pc:spChg>
        <pc:spChg chg="mod ord">
          <ac:chgData name="Rentia Keyser" userId="04c70dde-4979-4d25-a044-9a0ebfdf364c" providerId="ADAL" clId="{FC5D1F7D-FB83-D741-A243-AE28D53E7D50}" dt="2020-05-13T11:35:14.523" v="1562" actId="700"/>
          <ac:spMkLst>
            <pc:docMk/>
            <pc:sldMk cId="1021407335" sldId="282"/>
            <ac:spMk id="11" creationId="{85A7BE3A-8124-0E48-A996-CC2EF824CCB3}"/>
          </ac:spMkLst>
        </pc:spChg>
        <pc:picChg chg="add del mod">
          <ac:chgData name="Rentia Keyser" userId="04c70dde-4979-4d25-a044-9a0ebfdf364c" providerId="ADAL" clId="{FC5D1F7D-FB83-D741-A243-AE28D53E7D50}" dt="2020-05-13T11:36:18.865" v="1579" actId="478"/>
          <ac:picMkLst>
            <pc:docMk/>
            <pc:sldMk cId="1021407335" sldId="282"/>
            <ac:picMk id="6" creationId="{08AE25E8-58B6-E040-8289-222940321229}"/>
          </ac:picMkLst>
        </pc:picChg>
        <pc:picChg chg="add del mod">
          <ac:chgData name="Rentia Keyser" userId="04c70dde-4979-4d25-a044-9a0ebfdf364c" providerId="ADAL" clId="{FC5D1F7D-FB83-D741-A243-AE28D53E7D50}" dt="2020-05-13T14:53:38.993" v="2193" actId="478"/>
          <ac:picMkLst>
            <pc:docMk/>
            <pc:sldMk cId="1021407335" sldId="282"/>
            <ac:picMk id="6" creationId="{6AAFD0D4-737F-AB4B-86D6-592A717B71D8}"/>
          </ac:picMkLst>
        </pc:picChg>
        <pc:picChg chg="add mod">
          <ac:chgData name="Rentia Keyser" userId="04c70dde-4979-4d25-a044-9a0ebfdf364c" providerId="ADAL" clId="{FC5D1F7D-FB83-D741-A243-AE28D53E7D50}" dt="2020-05-13T11:36:19.233" v="1580"/>
          <ac:picMkLst>
            <pc:docMk/>
            <pc:sldMk cId="1021407335" sldId="282"/>
            <ac:picMk id="8" creationId="{ADD13468-EF00-D949-B023-14AFEB2426CA}"/>
          </ac:picMkLst>
        </pc:picChg>
        <pc:picChg chg="del mod">
          <ac:chgData name="Rentia Keyser" userId="04c70dde-4979-4d25-a044-9a0ebfdf364c" providerId="ADAL" clId="{FC5D1F7D-FB83-D741-A243-AE28D53E7D50}" dt="2020-05-13T11:36:17.942" v="1578"/>
          <ac:picMkLst>
            <pc:docMk/>
            <pc:sldMk cId="1021407335" sldId="282"/>
            <ac:picMk id="9" creationId="{E9149364-8C99-6941-9E73-B36BC769E98A}"/>
          </ac:picMkLst>
        </pc:picChg>
      </pc:sldChg>
      <pc:sldChg chg="addSp delSp modSp mod modShow">
        <pc:chgData name="Rentia Keyser" userId="04c70dde-4979-4d25-a044-9a0ebfdf364c" providerId="ADAL" clId="{FC5D1F7D-FB83-D741-A243-AE28D53E7D50}" dt="2020-05-13T13:16:06.316" v="1810" actId="207"/>
        <pc:sldMkLst>
          <pc:docMk/>
          <pc:sldMk cId="3911249100" sldId="295"/>
        </pc:sldMkLst>
        <pc:spChg chg="add mod">
          <ac:chgData name="Rentia Keyser" userId="04c70dde-4979-4d25-a044-9a0ebfdf364c" providerId="ADAL" clId="{FC5D1F7D-FB83-D741-A243-AE28D53E7D50}" dt="2020-05-12T12:58:50.388" v="794" actId="1076"/>
          <ac:spMkLst>
            <pc:docMk/>
            <pc:sldMk cId="3911249100" sldId="295"/>
            <ac:spMk id="2" creationId="{F8E0E9DC-AAAA-5F48-ACB0-6A03E4FFCF93}"/>
          </ac:spMkLst>
        </pc:spChg>
        <pc:spChg chg="mod">
          <ac:chgData name="Rentia Keyser" userId="04c70dde-4979-4d25-a044-9a0ebfdf364c" providerId="ADAL" clId="{FC5D1F7D-FB83-D741-A243-AE28D53E7D50}" dt="2020-05-12T13:23:10.522" v="937" actId="1076"/>
          <ac:spMkLst>
            <pc:docMk/>
            <pc:sldMk cId="3911249100" sldId="295"/>
            <ac:spMk id="7" creationId="{ABFF9A1C-F943-6C44-B843-C00B30609A18}"/>
          </ac:spMkLst>
        </pc:spChg>
        <pc:spChg chg="mod">
          <ac:chgData name="Rentia Keyser" userId="04c70dde-4979-4d25-a044-9a0ebfdf364c" providerId="ADAL" clId="{FC5D1F7D-FB83-D741-A243-AE28D53E7D50}" dt="2020-05-12T13:14:58.207" v="853" actId="1076"/>
          <ac:spMkLst>
            <pc:docMk/>
            <pc:sldMk cId="3911249100" sldId="295"/>
            <ac:spMk id="12" creationId="{DCB5697B-0E74-EC4C-9E00-2421FD5F2675}"/>
          </ac:spMkLst>
        </pc:spChg>
        <pc:spChg chg="add del mod">
          <ac:chgData name="Rentia Keyser" userId="04c70dde-4979-4d25-a044-9a0ebfdf364c" providerId="ADAL" clId="{FC5D1F7D-FB83-D741-A243-AE28D53E7D50}" dt="2020-05-13T13:16:06.316" v="1810" actId="207"/>
          <ac:spMkLst>
            <pc:docMk/>
            <pc:sldMk cId="3911249100" sldId="295"/>
            <ac:spMk id="14" creationId="{CC3634CA-BF36-C645-ACE0-43A9A81E143F}"/>
          </ac:spMkLst>
        </pc:spChg>
        <pc:spChg chg="add del mod">
          <ac:chgData name="Rentia Keyser" userId="04c70dde-4979-4d25-a044-9a0ebfdf364c" providerId="ADAL" clId="{FC5D1F7D-FB83-D741-A243-AE28D53E7D50}" dt="2020-05-12T12:43:35.016" v="719"/>
          <ac:spMkLst>
            <pc:docMk/>
            <pc:sldMk cId="3911249100" sldId="295"/>
            <ac:spMk id="15" creationId="{A56AAB7A-FD28-B640-8815-688F6BB96360}"/>
          </ac:spMkLst>
        </pc:spChg>
        <pc:spChg chg="add del mod">
          <ac:chgData name="Rentia Keyser" userId="04c70dde-4979-4d25-a044-9a0ebfdf364c" providerId="ADAL" clId="{FC5D1F7D-FB83-D741-A243-AE28D53E7D50}" dt="2020-05-12T12:43:39.259" v="721"/>
          <ac:spMkLst>
            <pc:docMk/>
            <pc:sldMk cId="3911249100" sldId="295"/>
            <ac:spMk id="16" creationId="{D2039260-4DEB-F049-9AEB-84D64D76B7D8}"/>
          </ac:spMkLst>
        </pc:spChg>
        <pc:spChg chg="add del mod">
          <ac:chgData name="Rentia Keyser" userId="04c70dde-4979-4d25-a044-9a0ebfdf364c" providerId="ADAL" clId="{FC5D1F7D-FB83-D741-A243-AE28D53E7D50}" dt="2020-05-12T12:43:44.057" v="723"/>
          <ac:spMkLst>
            <pc:docMk/>
            <pc:sldMk cId="3911249100" sldId="295"/>
            <ac:spMk id="17" creationId="{CB94F58B-F9D0-784B-A46C-33519F63E6CE}"/>
          </ac:spMkLst>
        </pc:spChg>
        <pc:spChg chg="add del mod">
          <ac:chgData name="Rentia Keyser" userId="04c70dde-4979-4d25-a044-9a0ebfdf364c" providerId="ADAL" clId="{FC5D1F7D-FB83-D741-A243-AE28D53E7D50}" dt="2020-05-12T12:47:26.810" v="730"/>
          <ac:spMkLst>
            <pc:docMk/>
            <pc:sldMk cId="3911249100" sldId="295"/>
            <ac:spMk id="19" creationId="{5AD9C583-6518-A845-9FBC-B1AED5EC8ABB}"/>
          </ac:spMkLst>
        </pc:spChg>
        <pc:spChg chg="add del mod">
          <ac:chgData name="Rentia Keyser" userId="04c70dde-4979-4d25-a044-9a0ebfdf364c" providerId="ADAL" clId="{FC5D1F7D-FB83-D741-A243-AE28D53E7D50}" dt="2020-05-12T12:47:43.473" v="738"/>
          <ac:spMkLst>
            <pc:docMk/>
            <pc:sldMk cId="3911249100" sldId="295"/>
            <ac:spMk id="21" creationId="{58243976-B507-BA40-9E88-520A158EE75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3" creationId="{80AF7B94-9ABA-854A-9821-E3BE138D4E7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4" creationId="{704535BD-4B97-6141-8C15-EB545F0D05E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5" creationId="{84B4DE0F-8A29-1D4C-8BEF-E50387788F2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6" creationId="{D6D88576-A762-AA46-ABE7-02653B3F2B12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7" creationId="{EC86EE2A-5C30-C245-93C0-D2497C3FC56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8" creationId="{E709FCDF-F9C0-414A-BBC1-85C96FD2201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49" creationId="{506026D7-DAE9-3545-A016-2BEB2BE7B88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0" creationId="{8A130866-248C-0141-BEB6-29C9D5DD2DD2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1" creationId="{A38716DD-9D9F-4442-979A-9D29217146F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2" creationId="{24688B2D-76DA-1C41-8C1D-699E88BDEA8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3" creationId="{40A340F2-75FF-954B-9AB1-56A1E4F6619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4" creationId="{09F94FA5-CA9F-6447-B5B8-A6D7FFD64FF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5" creationId="{50043E31-5AFC-934F-862C-449479035B76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6" creationId="{77FA7DDF-2EC1-9E40-A316-748DF44683E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7" creationId="{8E57B355-C57E-3A44-8414-E169D486426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8" creationId="{172E24F7-3217-3F46-A25B-80BCD9AD6F5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59" creationId="{8D38DEF8-7894-5341-A9A0-26F8F2929E7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0" creationId="{759BE84D-962D-7043-91D9-DEC42E5476D6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1" creationId="{082530FC-A609-FC45-8A6D-3DB66B62217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2" creationId="{E03301F5-8453-8A48-A35D-DDC67D99AB4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3" creationId="{77AC3515-F14F-5941-9683-F4793E82883E}"/>
          </ac:spMkLst>
        </pc:spChg>
        <pc:spChg chg="add del mod">
          <ac:chgData name="Rentia Keyser" userId="04c70dde-4979-4d25-a044-9a0ebfdf364c" providerId="ADAL" clId="{FC5D1F7D-FB83-D741-A243-AE28D53E7D50}" dt="2020-05-12T11:57:00.880" v="451" actId="478"/>
          <ac:spMkLst>
            <pc:docMk/>
            <pc:sldMk cId="3911249100" sldId="295"/>
            <ac:spMk id="163" creationId="{E3E0AC84-6E3D-344D-BD29-4E6E33E99C88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4" creationId="{5A698A5E-6216-1942-BF2A-6C3981FA68BC}"/>
          </ac:spMkLst>
        </pc:spChg>
        <pc:spChg chg="add del mod">
          <ac:chgData name="Rentia Keyser" userId="04c70dde-4979-4d25-a044-9a0ebfdf364c" providerId="ADAL" clId="{FC5D1F7D-FB83-D741-A243-AE28D53E7D50}" dt="2020-05-12T11:57:00.880" v="451" actId="478"/>
          <ac:spMkLst>
            <pc:docMk/>
            <pc:sldMk cId="3911249100" sldId="295"/>
            <ac:spMk id="164" creationId="{BF318563-4294-4445-941D-6A35638CDBA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5" creationId="{055BAD19-4960-C447-8DF6-5DDCA6DC34C2}"/>
          </ac:spMkLst>
        </pc:spChg>
        <pc:spChg chg="add del mod">
          <ac:chgData name="Rentia Keyser" userId="04c70dde-4979-4d25-a044-9a0ebfdf364c" providerId="ADAL" clId="{FC5D1F7D-FB83-D741-A243-AE28D53E7D50}" dt="2020-05-12T11:57:09.741" v="457"/>
          <ac:spMkLst>
            <pc:docMk/>
            <pc:sldMk cId="3911249100" sldId="295"/>
            <ac:spMk id="165" creationId="{FAB1C6A2-D826-5D46-AC63-1DB61EC730F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6" creationId="{DDB196E7-CD47-E243-B6CF-92F9E5195F7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7" creationId="{0D042293-7AB9-3541-97A2-B8A9F32C1A1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67" creationId="{6EC7B12B-2BB2-F643-91FB-0C34BF899C8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8" creationId="{5B5E3B96-AF5D-1243-82C7-82BBADBAA68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68" creationId="{B053096D-A2EE-4B47-87C7-EF2A4FEEAC8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69" creationId="{00D4DCE1-ACEA-A442-A03A-0B0C19FF4F5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69" creationId="{38CE4027-9A61-AD45-B885-DCD8C1A38518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0" creationId="{4ACB87F8-C62D-C742-A780-9A66B6AEFB9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0" creationId="{885ED98A-56D4-124F-9F27-E5465D52C0A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1" creationId="{8F90EFA4-8FE9-064A-ABBD-E65637A66FF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1" creationId="{CA1837A6-4F65-5E40-A582-87C2C1DBD82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2" creationId="{0C88BE70-C678-3246-8813-0FA9AB43A62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2" creationId="{1BB27B96-70BB-E04D-8E97-2FEFDF26DE6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3" creationId="{6DC3C145-D498-CD41-8459-810E2B73136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3" creationId="{DF83C36C-D8EC-2243-A0C1-A652B8062F1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4" creationId="{87D1E9F8-7965-9647-A24C-411A8941CE2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4" creationId="{EB2E79C3-5D79-8549-AB35-BBF4C97C3B6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5" creationId="{1D209AC1-0861-2848-B6C9-F97A5828478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5" creationId="{8B34160C-3ED6-2F44-B23B-14049177B45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6" creationId="{720480F4-23ED-684F-9E33-0D57F9B6873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6" creationId="{860D5323-D4DF-084C-92B5-80B37E8A4A0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7" creationId="{07801919-1835-7E42-92E5-6DB9462DE30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7" creationId="{E5B25391-D061-FC49-B529-50DEC33A215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8" creationId="{479DCA17-69AC-5C40-8A7F-14D79DA1717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8" creationId="{EB4B075E-30EC-F749-8615-558A3669FFB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79" creationId="{8EA7C62E-146A-E541-A68B-2E13CDF9C54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79" creationId="{A7C7461D-0130-B141-AB89-71E2B81FD96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0" creationId="{AE1E6DD3-D49C-794C-BA1D-B15C5DD6F2D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0" creationId="{BE7E58CF-86EC-0948-8B61-90340ABC960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1" creationId="{D7A06A62-4AA0-F64F-8306-71E30FFC7FA3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1" creationId="{F3E2391A-7CF5-B049-8EBF-EF3520DDD5D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2" creationId="{BBEC638F-5083-8446-BDFC-974C8D3A895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2" creationId="{D44E2F4F-DFB1-B242-9BA1-6DDD84A2C4E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3" creationId="{877C4004-D000-3D41-AD1B-89FC6EB44D2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3" creationId="{90E56F3D-285A-7F40-A842-D46B6AB9DE4E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4" creationId="{16EDBD85-B23B-724E-878F-5BAC1CAD7F0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4" creationId="{B80D1262-A1EE-844E-ACEA-EDBACC0FA09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5" creationId="{97B3A502-2DDC-0141-8A62-61E3033C8CEE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5" creationId="{F67AFB22-07A9-6B4A-B0E6-A8E05708A3A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6" creationId="{20C36FB1-2F5E-9143-A437-C3C95020504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6" creationId="{CFE2AC39-0368-154F-9382-28A886B7A34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7" creationId="{6DEA4B5D-C896-AB4B-AD48-C18E7029363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7" creationId="{9135DF24-CD37-074B-9CB3-BD18646F8A0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8" creationId="{30027A36-F048-0F47-A2A6-0E988704FCB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8" creationId="{D9E351E0-4B45-DC46-87A4-F73452AEBD8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89" creationId="{905CE8CC-D1DB-3F40-A9C2-37C7ECF6436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89" creationId="{EFCFE8ED-B68D-364E-8A60-E67B07B3777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0" creationId="{67C8D538-E0EA-7840-B97D-9180F5DF50CE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0" creationId="{FFB8619C-482C-514E-B636-731CF4F399E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1" creationId="{5225965F-2689-5A4E-92FF-7F436EC4480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1" creationId="{B81D170A-376C-1D46-A06D-0D736D410AD6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2" creationId="{01A57D2A-981D-E640-B370-9B0DC1AC82B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2" creationId="{0C11BD82-BD19-1240-AC90-DBAF7E8444C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3" creationId="{3E8D87B8-5EC7-CB4E-BD08-BC8B23A0F16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3" creationId="{AC9F5A3D-8934-874B-B9F0-78B14070DC9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4" creationId="{8C817DC1-B77C-A247-B835-76F8F80B782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4" creationId="{9136E165-CE16-6A4C-818F-9166717BEC0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195" creationId="{020FAA57-CFEC-3740-B409-575D014317F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5" creationId="{BB390016-0C78-9B42-83FA-D3D6B114D0C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6" creationId="{B94DB5F4-B90B-0B4B-A8EB-530CD5C77889}"/>
          </ac:spMkLst>
        </pc:spChg>
        <pc:spChg chg="mod">
          <ac:chgData name="Rentia Keyser" userId="04c70dde-4979-4d25-a044-9a0ebfdf364c" providerId="ADAL" clId="{FC5D1F7D-FB83-D741-A243-AE28D53E7D50}" dt="2020-05-12T11:50:04.184" v="298" actId="1076"/>
          <ac:spMkLst>
            <pc:docMk/>
            <pc:sldMk cId="3911249100" sldId="295"/>
            <ac:spMk id="197" creationId="{7A93EFEB-5F16-0D4C-9934-EB0F0D26879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7" creationId="{B990612E-107A-FF4A-A42A-0BC182B55A0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8" creationId="{1DCDF7F3-DFCF-8E48-AA10-1128C9B4BDB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199" creationId="{18ACA69F-B9EE-3C4B-A901-950DB1A3C5E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0" creationId="{7F83138C-BF86-2C49-92DD-0A8BF6FB6ED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1" creationId="{81A8D79E-6496-434A-8E2B-82D2CCFA272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2" creationId="{A5D4BD7C-5B7A-F146-AF04-A946FD9B36DB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3" creationId="{B3D1DC17-A042-4543-A292-20789BAC629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4" creationId="{E3FF0CC0-B54B-A341-AF54-C9C211310F1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5" creationId="{056BA44A-5D46-EE41-B48D-42DB3CF6BDF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6" creationId="{1BBBF977-4A81-F443-990F-40B785D2F8F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7" creationId="{4BA993B1-BAA6-0645-BC6E-248E275CE92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8" creationId="{420A57C4-CD93-B54B-8EF0-89340DA01C9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09" creationId="{D57366B8-676F-3C49-BA21-0E7DA355CFC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0" creationId="{39285E2E-87E0-E34C-A0E9-38A7C85B72D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1" creationId="{C89C586C-145F-B143-AAF2-1777EC94C94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2" creationId="{F5CCBA3D-0449-4245-A608-A0473D1E3D2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3" creationId="{0C1CF9E7-A2C5-5943-B9EE-DAF2AB5CB5D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4" creationId="{A2C7A62E-8F1F-B64D-B042-A4BDDEBE8CC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5" creationId="{FF31859E-3D3A-4845-B5F0-7D7DF870294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6" creationId="{F50A3AD1-24FD-7E49-B579-B0FB45C4DD6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7" creationId="{6C71C8EB-C231-0747-B88A-C3899256F8D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8" creationId="{D33928F9-78E5-BC43-8F23-C89CC57D606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19" creationId="{2D47AF1A-1C7D-3640-83D3-03537EA9BE2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0" creationId="{973F6D6F-44D1-5841-9EB8-3A3FF2CC2AE2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1" creationId="{00C7B36B-C16F-FD46-9D45-E140B79C2AF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2" creationId="{92F33B91-73DA-F24B-A892-6F2A602C4FE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3" creationId="{A31E76ED-E61F-A14E-8880-7AE440E5654A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4" creationId="{F3374305-9B6A-9A4A-9B70-11EAD764DD4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5" creationId="{B247876D-E7EB-6048-A3F9-599147B69F5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6" creationId="{C47BE142-4473-C84A-A8C8-63AB13F788E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7" creationId="{50DB89CB-4006-4241-8AC5-0A0B9C6B003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8" creationId="{37C568B6-EF44-9547-BE10-AFEA9E0BBDD3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29" creationId="{49524ED3-0F5E-6A46-9C62-76DF673A624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0" creationId="{C37B1F17-9804-B44D-A93E-D2D1FCE0B98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1" creationId="{330DE9EF-9C01-6E40-84C3-D5FA67DBDD06}"/>
          </ac:spMkLst>
        </pc:spChg>
        <pc:spChg chg="mod">
          <ac:chgData name="Rentia Keyser" userId="04c70dde-4979-4d25-a044-9a0ebfdf364c" providerId="ADAL" clId="{FC5D1F7D-FB83-D741-A243-AE28D53E7D50}" dt="2020-05-12T11:43:59.354" v="294" actId="207"/>
          <ac:spMkLst>
            <pc:docMk/>
            <pc:sldMk cId="3911249100" sldId="295"/>
            <ac:spMk id="232" creationId="{19A17427-1000-FE43-904B-F4DB7EB9561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2" creationId="{CA390A0F-32B5-A045-9084-22B77FCC19A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3" creationId="{9BC5DB6C-EE2B-404B-87DD-C65265B23DD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4" creationId="{8854C979-62B7-8C41-B9BF-6CFA53EF789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5" creationId="{757FFB2C-763F-484F-A6C6-6C29DA7AF22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6" creationId="{41F50867-E57D-654A-A96A-75893D21D492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7" creationId="{A22184CE-C548-5644-82D9-DB527FE9CFA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8" creationId="{FFCCA601-4C73-B743-B6C8-B9AD6D812F95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39" creationId="{70A9A414-D256-024F-B13C-68CBEDD822F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0" creationId="{1A0C535A-EF6E-0342-99A9-B9FE13BB4AA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1" creationId="{6EE25127-87DB-A84A-AB05-5A72411944D0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2" creationId="{9F842242-330D-DB40-95E7-AC2FCB7A140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3" creationId="{AF4D3D61-3F81-0647-B8DD-1FDF466AA598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4" creationId="{977769B4-3322-514E-9BB5-2AECE4E14B79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5" creationId="{7E444BEB-E50D-3D45-959C-90A6E680958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6" creationId="{49503CD1-C831-0945-B379-57B9A467BB0F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7" creationId="{1EE66AB3-9A0A-D24A-940F-46362D651904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8" creationId="{3D6F2364-7B33-FC42-98C6-8BA4F8E2148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49" creationId="{ED9E000D-F3A8-8241-AC09-872E7A89854D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0" creationId="{D4B3F767-F0BF-8248-8E65-58D6F722768C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1" creationId="{5D29188B-A4BD-7740-8AEC-4ADE6BDB2C63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2" creationId="{88654E73-F0A3-1A44-A153-FA8D65BE826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3" creationId="{9BCD51F3-3510-CB48-AE1D-0FC390F881F7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4" creationId="{833E501E-CC5D-7A49-A168-8350611D5B1E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5" creationId="{A760E335-DE5F-774A-B361-01B75F6ECE71}"/>
          </ac:spMkLst>
        </pc:spChg>
        <pc:spChg chg="mod">
          <ac:chgData name="Rentia Keyser" userId="04c70dde-4979-4d25-a044-9a0ebfdf364c" providerId="ADAL" clId="{FC5D1F7D-FB83-D741-A243-AE28D53E7D50}" dt="2020-05-13T10:19:19.628" v="1282"/>
          <ac:spMkLst>
            <pc:docMk/>
            <pc:sldMk cId="3911249100" sldId="295"/>
            <ac:spMk id="256" creationId="{6AD4E2BB-00CA-1E4D-BC21-975298D280F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77" creationId="{0D22C377-568C-C74C-9C69-8BDEEEB6E31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78" creationId="{636AC47C-09EC-2C4C-A70E-16F6F4E4F39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79" creationId="{B72F9F20-BA11-0D42-90DA-3FAAC7A5AAC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0" creationId="{0170314F-172D-9445-A9A4-11E4AACA8CCF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1" creationId="{01864A06-E0C5-7347-A4F2-D5F35B89D86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2" creationId="{C2633C50-31F2-C24C-BDB9-25B2A2EC20D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3" creationId="{B592A924-213C-264F-AABF-9EC8509921E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4" creationId="{BEB70433-0A26-3640-9993-03F833995921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5" creationId="{81527D40-FF6C-624F-A0C7-315BBF684B8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6" creationId="{BF6EEC78-E24C-1944-8D9C-89DB51B05861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7" creationId="{7C4FF006-B0A5-4248-A225-172524AB53F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8" creationId="{EF51B83D-078D-4E49-AFEC-3DE8E4EDAAC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89" creationId="{B0A89C51-85DA-6C4C-B338-6A5B1D931E3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0" creationId="{EBD7C093-C327-774E-B9A1-6BB4DA9B128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1" creationId="{36FC1A1A-8367-2E4D-BDCB-6385FBA54E9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2" creationId="{7EC532FC-138F-F248-9B2B-571FDF7F08E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3" creationId="{24AD4635-9698-AE44-9C9A-D4F38E497E9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4" creationId="{6BE30704-A8EA-CF4E-A462-E68F6D0BE2A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5" creationId="{4AA98C04-18A8-0C46-A457-5CC2250E79F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6" creationId="{C84C93C6-2182-9F4F-ABD7-78AD3788782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7" creationId="{A2735985-EF76-6641-8057-6D3BAC913541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8" creationId="{7D78AC18-473C-2142-B1F1-9EA85EEFD25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299" creationId="{D48BF026-5106-2F48-B134-3A9A51FDC55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0" creationId="{9975F4BA-DAA1-9A42-A696-2E7F5D9C8F3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1" creationId="{BFC97904-C3E4-B647-8F9B-177FED64C0CF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2" creationId="{BFD3DD2F-073A-7A48-9AE1-BD4BEDDAED3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3" creationId="{1FF48993-1B2B-784A-A5CE-23F726786281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4" creationId="{11CCE2B0-6E93-2B4D-95A1-A36FF586BD4E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5" creationId="{205F6D72-0B6F-1247-ADF1-D4F637CF066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6" creationId="{6400ED18-EAE2-ED40-8B61-F2F3D12F28F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7" creationId="{A94DA77C-58B6-8A49-BCDC-5463751B701F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8" creationId="{B5A80CC3-E122-294E-80F4-50DD0D6EF59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09" creationId="{3E2E7F0F-AA1D-B046-8852-B55041702E7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0" creationId="{617688B9-959E-D742-8D11-196512A4C77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1" creationId="{8A75A12F-0B5A-514B-9A4D-25C00BF759E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2" creationId="{2EA9D621-FD65-2444-8C9A-D3860E9761E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3" creationId="{A441B27E-0036-C84A-B134-03DBCA27932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4" creationId="{4E156F26-3AA5-D442-941C-D38E37CDCBE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5" creationId="{231B7415-671A-0D4C-93C6-1C7E6789E9F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6" creationId="{7D112F7E-670B-5A4C-B4E4-8280A0165FFC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7" creationId="{9D0FFD16-E27D-814C-B0A9-EA55F445B3B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8" creationId="{6928A375-B87C-E14B-A264-07BCB345EFD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19" creationId="{F2B1C82B-67FB-A248-8DC1-E2DFE0E3E56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0" creationId="{D08E1768-1BFE-5A4A-AC7A-A089F7308D2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1" creationId="{03A5D7B1-352F-CD4F-8F2C-B5634FD691E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2" creationId="{868CE0C2-BBA9-B94F-B5F9-FDF9453C58E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3" creationId="{DE93D2EF-B100-334B-9E0B-695D466E4EA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4" creationId="{E094D16B-D4BD-EA41-BB23-7514DEFED4D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5" creationId="{599E4612-0E9B-FE4C-9D1A-42174F9775A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6" creationId="{85E956FD-DDB3-E844-8EBD-9B05FAD56E5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7" creationId="{BBF134F8-C8F9-8D40-9C5B-40D73D89DF8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8" creationId="{84514FEE-B248-9A41-A7F6-B393045D5D7F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29" creationId="{E458F5F3-4B1F-9945-9510-CFA9FB5C267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0" creationId="{C297C4A0-7D0E-114B-BC6F-499DD94E08F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1" creationId="{ED687140-2DA7-7147-B519-A50957B7760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2" creationId="{784ACC3C-7C6A-F145-8457-842779D3F67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3" creationId="{3190CA38-5B4F-B848-A378-803D9643ED8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4" creationId="{98BF6095-DF30-5948-8819-64BA6A03265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5" creationId="{50758F2E-E262-514B-8984-A45EAF472D45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6" creationId="{D12952A6-7782-5D43-A494-DEDE3835550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7" creationId="{374EB8E4-0288-1E44-AC73-FC1A094995D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8" creationId="{450FD97E-4E27-BB4F-9438-09D99F426E3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39" creationId="{5118DAD8-C973-B74A-A6C3-5C48FCF21B0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0" creationId="{B1771A1F-4DD1-7D4D-81C6-A7B20C7BAE4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1" creationId="{3AEA004F-CEF9-5D45-B229-DBDC9F6E2FB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2" creationId="{2C2063D9-2BED-894F-BB47-A7063B62012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3" creationId="{E8561675-D5DA-934D-8341-5B127FAE1086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4" creationId="{90496250-FFA1-C245-B5D0-524860D7E29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5" creationId="{4FE19357-6C0E-A84C-B1EA-F5F07A4B65A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6" creationId="{F4A08698-638B-604C-A71A-C19B344FD09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7" creationId="{6CCB3CEC-C042-2449-9A68-03C11D142C4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8" creationId="{8E1949B9-4A92-1846-A3AB-4263056FBD60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49" creationId="{0945A1C5-0C47-7E4B-900F-84A4D060E74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0" creationId="{4A80B1E5-D5AE-2A4F-BC73-B5E9065B6148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1" creationId="{4EE0366B-7DB2-E94F-9410-4D75969F4029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2" creationId="{931620FB-C806-DB4C-AE8C-8CDED9CEA464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3" creationId="{E388EF11-A5F1-844A-8C33-92C8A63FFAD7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354" creationId="{C459143C-1DDB-9A4D-B1A8-F1C3204276A2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27" creationId="{3E12018A-0E6D-034C-B9C9-2B45A2E136BB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28" creationId="{A048C709-360C-E449-B0B5-8FD6FCCB3EF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29" creationId="{1BA15A3F-FD4F-7647-BF2F-929130D8A733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30" creationId="{45EEED9E-2728-F944-A566-B06412E98CA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31" creationId="{506CFA62-E77A-634D-99A7-FE097682DFFD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32" creationId="{8B9C34AB-05B3-C44D-ABD9-23245B7B81DA}"/>
          </ac:spMkLst>
        </pc:spChg>
        <pc:spChg chg="mod">
          <ac:chgData name="Rentia Keyser" userId="04c70dde-4979-4d25-a044-9a0ebfdf364c" providerId="ADAL" clId="{FC5D1F7D-FB83-D741-A243-AE28D53E7D50}" dt="2020-05-12T11:54:57.926" v="426"/>
          <ac:spMkLst>
            <pc:docMk/>
            <pc:sldMk cId="3911249100" sldId="295"/>
            <ac:spMk id="433" creationId="{E7FD032A-3618-B94A-BB7E-95EB93A12F20}"/>
          </ac:spMkLst>
        </pc:spChg>
        <pc:spChg chg="add mod">
          <ac:chgData name="Rentia Keyser" userId="04c70dde-4979-4d25-a044-9a0ebfdf364c" providerId="ADAL" clId="{FC5D1F7D-FB83-D741-A243-AE28D53E7D50}" dt="2020-05-12T12:58:52.941" v="795" actId="1076"/>
          <ac:spMkLst>
            <pc:docMk/>
            <pc:sldMk cId="3911249100" sldId="295"/>
            <ac:spMk id="441" creationId="{D47DA694-2C54-1840-AB75-D9E1CCBC39F7}"/>
          </ac:spMkLst>
        </pc:spChg>
        <pc:spChg chg="add mod">
          <ac:chgData name="Rentia Keyser" userId="04c70dde-4979-4d25-a044-9a0ebfdf364c" providerId="ADAL" clId="{FC5D1F7D-FB83-D741-A243-AE28D53E7D50}" dt="2020-05-12T12:58:31.870" v="789" actId="1076"/>
          <ac:spMkLst>
            <pc:docMk/>
            <pc:sldMk cId="3911249100" sldId="295"/>
            <ac:spMk id="442" creationId="{E38E3798-5CCC-2B4B-9E7D-4CABB091C752}"/>
          </ac:spMkLst>
        </pc:spChg>
        <pc:spChg chg="add mod">
          <ac:chgData name="Rentia Keyser" userId="04c70dde-4979-4d25-a044-9a0ebfdf364c" providerId="ADAL" clId="{FC5D1F7D-FB83-D741-A243-AE28D53E7D50}" dt="2020-05-12T12:59:27.761" v="806" actId="14100"/>
          <ac:spMkLst>
            <pc:docMk/>
            <pc:sldMk cId="3911249100" sldId="295"/>
            <ac:spMk id="443" creationId="{8C181842-BF96-9845-B42D-6E84911F47CA}"/>
          </ac:spMkLst>
        </pc:spChg>
        <pc:spChg chg="add mod">
          <ac:chgData name="Rentia Keyser" userId="04c70dde-4979-4d25-a044-9a0ebfdf364c" providerId="ADAL" clId="{FC5D1F7D-FB83-D741-A243-AE28D53E7D50}" dt="2020-05-12T11:59:08.690" v="474" actId="571"/>
          <ac:spMkLst>
            <pc:docMk/>
            <pc:sldMk cId="3911249100" sldId="295"/>
            <ac:spMk id="444" creationId="{C6A9C090-1ED5-7940-B379-D72E76876045}"/>
          </ac:spMkLst>
        </pc:spChg>
        <pc:spChg chg="add mod">
          <ac:chgData name="Rentia Keyser" userId="04c70dde-4979-4d25-a044-9a0ebfdf364c" providerId="ADAL" clId="{FC5D1F7D-FB83-D741-A243-AE28D53E7D50}" dt="2020-05-12T11:59:08.690" v="474" actId="571"/>
          <ac:spMkLst>
            <pc:docMk/>
            <pc:sldMk cId="3911249100" sldId="295"/>
            <ac:spMk id="445" creationId="{2725CEDA-69A0-9B40-AE32-6099E66751FD}"/>
          </ac:spMkLst>
        </pc:spChg>
        <pc:spChg chg="add mod">
          <ac:chgData name="Rentia Keyser" userId="04c70dde-4979-4d25-a044-9a0ebfdf364c" providerId="ADAL" clId="{FC5D1F7D-FB83-D741-A243-AE28D53E7D50}" dt="2020-05-12T11:59:08.690" v="474" actId="571"/>
          <ac:spMkLst>
            <pc:docMk/>
            <pc:sldMk cId="3911249100" sldId="295"/>
            <ac:spMk id="446" creationId="{09CC923F-5807-5348-BC85-766764E3B8A4}"/>
          </ac:spMkLst>
        </pc:spChg>
        <pc:spChg chg="add mod">
          <ac:chgData name="Rentia Keyser" userId="04c70dde-4979-4d25-a044-9a0ebfdf364c" providerId="ADAL" clId="{FC5D1F7D-FB83-D741-A243-AE28D53E7D50}" dt="2020-05-12T11:59:08.690" v="474" actId="571"/>
          <ac:spMkLst>
            <pc:docMk/>
            <pc:sldMk cId="3911249100" sldId="295"/>
            <ac:spMk id="447" creationId="{3D434D70-0565-D64B-83C1-7B25825093AC}"/>
          </ac:spMkLst>
        </pc:spChg>
        <pc:spChg chg="add mod">
          <ac:chgData name="Rentia Keyser" userId="04c70dde-4979-4d25-a044-9a0ebfdf364c" providerId="ADAL" clId="{FC5D1F7D-FB83-D741-A243-AE28D53E7D50}" dt="2020-05-12T13:26:08.273" v="1000" actId="1076"/>
          <ac:spMkLst>
            <pc:docMk/>
            <pc:sldMk cId="3911249100" sldId="295"/>
            <ac:spMk id="448" creationId="{82FC09B3-E9FD-5444-AA8B-7A7A43C3AB7F}"/>
          </ac:spMkLst>
        </pc:spChg>
        <pc:spChg chg="add mod">
          <ac:chgData name="Rentia Keyser" userId="04c70dde-4979-4d25-a044-9a0ebfdf364c" providerId="ADAL" clId="{FC5D1F7D-FB83-D741-A243-AE28D53E7D50}" dt="2020-05-12T12:58:57.970" v="797" actId="1076"/>
          <ac:spMkLst>
            <pc:docMk/>
            <pc:sldMk cId="3911249100" sldId="295"/>
            <ac:spMk id="449" creationId="{3C90482D-7757-A540-8AEF-74629AB46381}"/>
          </ac:spMkLst>
        </pc:spChg>
        <pc:spChg chg="add mod">
          <ac:chgData name="Rentia Keyser" userId="04c70dde-4979-4d25-a044-9a0ebfdf364c" providerId="ADAL" clId="{FC5D1F7D-FB83-D741-A243-AE28D53E7D50}" dt="2020-05-13T10:19:02.553" v="1277" actId="20577"/>
          <ac:spMkLst>
            <pc:docMk/>
            <pc:sldMk cId="3911249100" sldId="295"/>
            <ac:spMk id="450" creationId="{E616849F-BC7C-184E-8447-3CC407142418}"/>
          </ac:spMkLst>
        </pc:spChg>
        <pc:spChg chg="add mod">
          <ac:chgData name="Rentia Keyser" userId="04c70dde-4979-4d25-a044-9a0ebfdf364c" providerId="ADAL" clId="{FC5D1F7D-FB83-D741-A243-AE28D53E7D50}" dt="2020-05-12T12:59:02.403" v="799" actId="1076"/>
          <ac:spMkLst>
            <pc:docMk/>
            <pc:sldMk cId="3911249100" sldId="295"/>
            <ac:spMk id="451" creationId="{A7795D64-628C-2543-A557-BCE035884DD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56" creationId="{624B1FC9-3950-CB48-A745-CCA2059B9E7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57" creationId="{CFBC14C2-E16F-A143-B615-619BB0131DC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58" creationId="{A83A88A6-70CE-A94D-93AF-0431610E6A1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59" creationId="{DB99AA17-9EAA-E040-874A-547C7BB75D3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0" creationId="{5758D53A-DFC9-B748-87C3-79B28168088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1" creationId="{FAAA0B57-C4FA-1747-B719-E90CB45BDE65}"/>
          </ac:spMkLst>
        </pc:spChg>
        <pc:spChg chg="mod">
          <ac:chgData name="Rentia Keyser" userId="04c70dde-4979-4d25-a044-9a0ebfdf364c" providerId="ADAL" clId="{FC5D1F7D-FB83-D741-A243-AE28D53E7D50}" dt="2020-05-12T13:06:33.508" v="844" actId="207"/>
          <ac:spMkLst>
            <pc:docMk/>
            <pc:sldMk cId="3911249100" sldId="295"/>
            <ac:spMk id="462" creationId="{D3DEA478-0863-234F-85BA-5C41A03F51E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3" creationId="{02D230B3-D57F-FC4B-89AB-11838010356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4" creationId="{2351A767-291E-7B43-8FC3-235459060A6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5" creationId="{D084EBA3-2693-C744-BB7C-82B59C8C2AF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6" creationId="{6980C8E8-9B00-3549-B975-C24C344F014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7" creationId="{457D2448-5735-3D48-98C5-715D6FEEF62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8" creationId="{DD2E7BB3-7A73-F54F-859A-8ACDDD3764E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69" creationId="{59028E49-B3CB-C747-890C-0FF5B04AB13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0" creationId="{2B17D575-0AA9-F14C-9251-E5695528F42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1" creationId="{2D2CB06D-870B-5A42-8689-335E28C3476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2" creationId="{83901040-F71E-B148-A134-6A7718024D1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3" creationId="{E7793482-52AE-784A-A71A-F38F35BBAB9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4" creationId="{E56BFD63-33F2-BB40-9C23-47550BCB29C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5" creationId="{A40FCED7-8CD3-8248-8697-C904B996825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6" creationId="{0C91178F-2F59-9341-97A8-8E38A34B614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7" creationId="{96C36035-1CDC-C745-80D1-6B29B6EDA4E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8" creationId="{B9563D67-9D5F-9146-8C26-2508F2942FE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79" creationId="{628EC483-7E43-9D4A-B6E7-E2D33D283EE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0" creationId="{1C472DCB-C5CA-3248-8CD7-A4A761BCF2F4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1" creationId="{16DFDBE2-B284-0941-8E8A-E9CD1CF4AD9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2" creationId="{BB5125AA-EF06-BC40-9936-B7C32161DA9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3" creationId="{6C9B30A1-F8B6-114C-BF42-99463295FCF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4" creationId="{1617FD69-D789-B04C-8116-C626C60EAA2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5" creationId="{2DA7E4C9-37CC-B044-8973-01F64578486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6" creationId="{AC2D2ECF-865D-9B4C-BFCD-ABF2358FA15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7" creationId="{7127D996-09B5-6F44-BE99-245A91538A3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8" creationId="{981E6FA4-6A24-3445-A45B-1ABC810D11E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89" creationId="{15C8C8D8-3BFA-6344-BA56-F578EFB5206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0" creationId="{4C80C1FC-48FC-B24B-B84C-D3C4AB7F5CE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1" creationId="{3C3DEE85-3404-C043-9032-CA2B0A842694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2" creationId="{C2C6214E-F9C2-DA4E-805C-7F23F6670BD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3" creationId="{C7FCC9A9-C092-5445-BD8A-CB9813B8F74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4" creationId="{ED390B7E-3EF8-424B-A773-CCE4457044F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5" creationId="{D5F17F97-175E-9345-A4C3-2DF9C37EB60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6" creationId="{D1822B78-C9C1-9541-AA06-8B88AD5F73C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7" creationId="{41BC9501-0EE6-8647-8D73-7521DC2AA7B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8" creationId="{155CE8FF-70F5-A541-97A6-B52DF93BFD2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499" creationId="{D743DDB3-C85D-B54C-A9D8-445DD710FF4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0" creationId="{00A5B601-18CC-0849-82CC-8BE9632D751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1" creationId="{9C28FB6F-7CE2-EC43-B32F-DA9F7FED954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2" creationId="{4E0033E0-C29D-FE41-A044-9B1F75D398B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3" creationId="{99C5EE19-8BA6-184F-8492-4FC2464694E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4" creationId="{35D9D1D3-B3B9-8B40-842D-16B0A5EAE5C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5" creationId="{34E0BA00-E7C8-4F46-A41C-20694F8F56D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6" creationId="{45C86CBB-ED86-B941-A9BC-48A924171B1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7" creationId="{0E8FE254-D35C-F44F-A291-0E85A265D9B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8" creationId="{A71F7B82-6261-774C-AA8F-C4CC0BC03EA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09" creationId="{BBAE5C29-FD12-BA42-BD8C-D7379DF6556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0" creationId="{FE6B867E-71F3-6C4E-880E-F62F8458EF5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1" creationId="{A03436E3-01FD-D547-A9D0-0A0306357AB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2" creationId="{8CE9C8D6-45F7-8D44-9D7F-3A1945A498F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3" creationId="{6B9511A3-E78B-AA48-B793-5E271789BE2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4" creationId="{DE65580C-DF10-0241-8D66-7D13476B4F4B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5" creationId="{A6DA2897-EA11-F043-82B5-0FDB9AAC573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6" creationId="{BD9A1FC2-EC41-7946-84A3-6ABC0E5C1FA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7" creationId="{088EEB4C-1D4C-394B-BE2A-362F10A61BD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8" creationId="{E61E001D-DA9A-824C-A39B-F7C5EBCA03F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19" creationId="{969C1FB7-B504-5B47-916C-C778C3B33E1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0" creationId="{8A9080DE-76C2-7349-90ED-FC25926441BD}"/>
          </ac:spMkLst>
        </pc:spChg>
        <pc:spChg chg="del 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1" creationId="{60782F41-9442-A94C-AEC1-F289EF18C05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2" creationId="{AEE7EAD1-E940-4846-AC52-E78A176B0DD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3" creationId="{1BA78FC4-2F1A-B04F-ACDC-D395F96BA7F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4" creationId="{C6993B38-B548-DB44-8347-9D383113E52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5" creationId="{FD2EC0A8-96B8-DE40-B922-81DD785F7CC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6" creationId="{AFCA7B80-2680-8949-97B1-3E39E21982F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7" creationId="{69F4D0C0-0E76-4C4F-91EB-307946C4C1B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8" creationId="{C2577156-F4DF-3D45-B807-3A571803C20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29" creationId="{D2C026FE-D389-6741-B4A8-2C9DC2E9855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0" creationId="{BBF49309-EC0F-A74E-AF14-A9F2E2288D17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1" creationId="{D89CAEB8-07F3-1241-B687-BCCE4F76127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2" creationId="{E493C18D-EAD9-B14E-A3F6-23D16996C51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3" creationId="{ED76107E-8B81-9B4D-B85D-DF3172D6575B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4" creationId="{C00042C8-25F7-F54B-B838-4AE2F4234B9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5" creationId="{A4D523CE-372E-404C-A2AF-DB8FC1D4F7AB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6" creationId="{AB0B205A-237E-034A-95F9-981C012A122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7" creationId="{2131A02A-49F1-DA49-AFC6-1D9A74AB2D9B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8" creationId="{08E98B30-2D2D-3B44-B610-07815A15462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39" creationId="{013E5ADE-B5F7-2B4F-8896-44092DC1D8D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0" creationId="{FFADC285-49AD-6F4B-9BDE-174D2623253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1" creationId="{1DFED32C-561C-D14A-82A5-FF4A0F2C400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2" creationId="{D480AA64-500C-2E46-B864-192C48EF277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3" creationId="{A1E39C1A-32C5-C242-A203-8374D1E3C72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4" creationId="{6BDD9D60-5CB1-5D49-9480-D6C9BDAAC2D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5" creationId="{02C99F2E-3A2A-F24F-8CD8-7BE2A8D57B4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6" creationId="{66218B4C-D815-4642-88B0-D1033516431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7" creationId="{5E070BB3-10CD-6B4F-9EAC-850D54D02EA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8" creationId="{9F0BE258-4555-564B-8079-C4EB86DAED5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49" creationId="{B399B2CB-7923-EC48-B6A9-6C0AB8054D9D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0" creationId="{9BBD1602-B6C2-8243-B049-973D654E04F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1" creationId="{E893DDC5-1CED-6E4E-8F19-83CD21045EA4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2" creationId="{A7FB4E69-2D67-FB42-82EA-45D7A9CA4A2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3" creationId="{1E117C7E-AE3A-1744-9F61-951B57BE8DBC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4" creationId="{9F622426-F64E-B94C-B23B-286AABFD10D5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5" creationId="{472CB497-A50F-1E4F-B3B3-252998009523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6" creationId="{2BC2349F-31D1-8C45-805A-036BA038D60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7" creationId="{86284F66-C7AD-BA49-A5E8-D722B470E85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8" creationId="{0C6A2E48-7B40-4B42-82E7-361EB2BA3D21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59" creationId="{2E8AAD04-0121-C84A-AB17-D83A2BAA3B5A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0" creationId="{13077F2C-D935-0A4A-823C-0B405D82A9B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1" creationId="{2E40FF16-0723-D74D-A667-2F59B2CFFA8F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2" creationId="{48EF2031-D48D-9545-B50C-DB3AC3D628BE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3" creationId="{4572500F-A745-F54B-8BB2-4B28B5E14F72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4" creationId="{39F3149B-CFAA-F240-98E6-9BA95B7E7E28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5" creationId="{228F7DBA-C8E7-2643-9AE9-CAC77CEDB00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6" creationId="{8E378B89-203D-0347-A851-CCAFFB8A23D0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7" creationId="{7F5A2D17-232B-EB45-AAD0-45D260EA3D46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8" creationId="{D46C7D97-8615-6E4D-A136-FD9A56F715A9}"/>
          </ac:spMkLst>
        </pc:spChg>
        <pc:spChg chg="mod">
          <ac:chgData name="Rentia Keyser" userId="04c70dde-4979-4d25-a044-9a0ebfdf364c" providerId="ADAL" clId="{FC5D1F7D-FB83-D741-A243-AE28D53E7D50}" dt="2020-05-12T13:03:51.440" v="834"/>
          <ac:spMkLst>
            <pc:docMk/>
            <pc:sldMk cId="3911249100" sldId="295"/>
            <ac:spMk id="569" creationId="{95130F3B-390A-8844-8B47-80C0E99298CB}"/>
          </ac:spMkLst>
        </pc:spChg>
        <pc:spChg chg="add del mod">
          <ac:chgData name="Rentia Keyser" userId="04c70dde-4979-4d25-a044-9a0ebfdf364c" providerId="ADAL" clId="{FC5D1F7D-FB83-D741-A243-AE28D53E7D50}" dt="2020-05-12T13:22:09.099" v="856" actId="478"/>
          <ac:spMkLst>
            <pc:docMk/>
            <pc:sldMk cId="3911249100" sldId="295"/>
            <ac:spMk id="578" creationId="{1AD636E8-620A-FC43-A190-6679452F29D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0" creationId="{027B1758-02A5-464A-8187-DFC3960B074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1" creationId="{F1772675-86CB-874C-A742-212A63783D4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2" creationId="{44E86DD9-C3BA-2945-86C3-6672BB22E3A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3" creationId="{51DCFDC9-9251-D94A-AD87-D954AED64B6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4" creationId="{B226E354-936B-994F-916E-C94A6FDE094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5" creationId="{EACFEEC6-9ECC-614A-A3C2-5DF22582CEC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6" creationId="{EBE2BE2A-48C8-C146-B6C6-A372F44B4244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7" creationId="{579CC3FB-B6DB-4D49-9728-68244808C8E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8" creationId="{E4111DFD-4EE5-9A43-A5DF-80CCDAF2FDF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89" creationId="{7DAA84A8-EE9E-CE49-AB7F-D53F36D83D7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0" creationId="{A2FBC0F9-AFA2-6246-BFFC-A4EA70826D3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1" creationId="{77017CCB-073C-F048-8314-E8181535962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2" creationId="{463F82C4-FD94-DB45-A6AB-DB7C5B47F77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3" creationId="{78ECCC99-B57E-F54C-98A5-3226AD107D4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4" creationId="{4B9017B5-6F3E-6948-83D8-B4B0101A818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5" creationId="{F0F368A6-4457-BF4B-96F1-3C130C6807F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6" creationId="{AC790D87-D547-BB4B-A8AB-64881B2074A5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7" creationId="{E6D93F3C-8F3A-2B4D-91EB-B0FC0B9807A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598" creationId="{2FF09DFB-526F-984A-A2DB-5A908288B516}"/>
          </ac:spMkLst>
        </pc:spChg>
        <pc:spChg chg="mod topLvl">
          <ac:chgData name="Rentia Keyser" userId="04c70dde-4979-4d25-a044-9a0ebfdf364c" providerId="ADAL" clId="{FC5D1F7D-FB83-D741-A243-AE28D53E7D50}" dt="2020-05-12T13:26:15.447" v="1001" actId="165"/>
          <ac:spMkLst>
            <pc:docMk/>
            <pc:sldMk cId="3911249100" sldId="295"/>
            <ac:spMk id="599" creationId="{A98C0E01-0B4B-CC4F-B710-EEAAE2E7057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0" creationId="{9079153C-F6B9-FF41-B642-37E47278A34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1" creationId="{41A2DEBD-BD75-6D4C-BC5F-F560BB021B9E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2" creationId="{4BAE170B-1E17-DE42-9829-7CF3A085D2F8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3" creationId="{C3DCDDCD-D9D9-4E42-8993-2A280B240838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4" creationId="{306C0032-456C-4D4A-8390-8283683948D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5" creationId="{DBB98A00-5A8F-6941-A8BD-437BC2641D1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6" creationId="{8A337621-9125-C043-B75C-2C1C008B4A9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7" creationId="{BBEE082C-DDF3-B342-A9E6-5431BB37470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08" creationId="{8C13E324-C25F-DA49-A6CC-CEFC9AC3E68C}"/>
          </ac:spMkLst>
        </pc:spChg>
        <pc:spChg chg="del mod topLvl">
          <ac:chgData name="Rentia Keyser" userId="04c70dde-4979-4d25-a044-9a0ebfdf364c" providerId="ADAL" clId="{FC5D1F7D-FB83-D741-A243-AE28D53E7D50}" dt="2020-05-13T10:19:14.145" v="1281" actId="478"/>
          <ac:spMkLst>
            <pc:docMk/>
            <pc:sldMk cId="3911249100" sldId="295"/>
            <ac:spMk id="609" creationId="{EF8CCCE3-8BCE-4445-83BD-017E74ED46A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0" creationId="{417462C8-473C-9F42-9380-ED413808842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1" creationId="{A98D8479-DBE6-2149-A3C2-FB40FE44027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2" creationId="{8C461920-9F83-DB40-98E0-5670CBC9107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3" creationId="{6AA500E5-53FE-2B4C-996C-DE6046FBD71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4" creationId="{3D16C9AC-A259-E348-A1C7-342C5A49E64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5" creationId="{3D866E5A-0AC7-8940-851C-252D7B52C07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6" creationId="{4014683E-F823-4B47-92EA-AC520451801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7" creationId="{72B14B5A-BF7C-A24D-BC60-F13B3F91B368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8" creationId="{1987DF7A-51CA-3B42-96EE-6FB24C32358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19" creationId="{BCC1B56F-8F62-E642-8599-BDCAFDFD4E9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0" creationId="{9200D3AD-641F-F74C-889F-6947065C922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1" creationId="{DA7F7A65-0F14-514A-A30B-F3F08030B44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2" creationId="{72D4A183-F387-C449-9C19-3C64E1516D2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3" creationId="{2284A244-913A-454E-BBD4-8AD15990BF8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4" creationId="{D7093C29-95DF-E84B-911F-071ACB2ED31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5" creationId="{2B978A24-D8C0-7743-8831-3A9B2FC81D0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6" creationId="{F742324F-DFF3-9042-9520-76642DE18D7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7" creationId="{E15DE1EA-2560-5345-98BE-286DD1BCAA7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8" creationId="{B88E2E74-C641-EF47-8C5A-40220488C41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29" creationId="{1CBF0452-2A5B-C244-86F5-08B0C4EDC83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0" creationId="{0CEE1184-FC5A-7845-955F-7C45EF1DB53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1" creationId="{84D4069E-D255-D84A-A4EC-9F5650010F6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2" creationId="{0C17A1E1-D70B-4C44-B1D5-DE910EFB0B0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3" creationId="{D8DD9428-B1C2-4745-B44C-34CB825375D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4" creationId="{FE8C2B37-97DF-CB4F-BBF5-224F3BF6DB2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5" creationId="{97A8A01B-8965-114F-BB71-E3AEF9217E9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6" creationId="{3D6CD21C-6D2C-9D4C-B1EA-C673C2D5B22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7" creationId="{367EF95F-E316-8044-9E15-7766D9F334D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8" creationId="{2FE9C6A7-0977-A346-876B-2A999892A32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39" creationId="{6B22644C-CB0E-F949-9DDA-AF948FA951E5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0" creationId="{C9EF9D02-D659-E14B-A87A-33702F3E521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1" creationId="{70F278B2-0E5A-0C4F-B772-3B63914900E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2" creationId="{28F0921D-B398-B646-BFBB-EBACFF9E8C1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3" creationId="{B076671C-B622-2E49-8989-BE21838694E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4" creationId="{184BBDE9-E78A-2F46-A1FE-CBC15E77B41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5" creationId="{A3548813-FA42-3B41-88D8-95A374435E9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6" creationId="{F0DD9E16-F263-A449-972E-E08E805A66C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7" creationId="{758C9383-9588-554D-8F58-F9EA8A25C67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8" creationId="{9D359FD1-88A6-8444-8E60-3CA6C3A357A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49" creationId="{B79C4059-8E57-C54F-857C-90992EA16E2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0" creationId="{386F0CA3-3B8D-CD48-BC4F-B0641A749D8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1" creationId="{70012A20-F11A-4A4F-8F9F-8697F904520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2" creationId="{405EE2F6-3547-8645-A3FB-B2AAF6917877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3" creationId="{622F87C4-C0F5-1543-95B6-78D3146C9FA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4" creationId="{51F8C321-FD95-2541-859E-A9660FF0AF7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5" creationId="{64A54ED5-35F7-C84D-8C87-3990A40FED9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6" creationId="{8BF9A8CE-D000-324E-9390-C666902D077E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7" creationId="{A1960567-5846-D540-9236-D3838C9A38D2}"/>
          </ac:spMkLst>
        </pc:spChg>
        <pc:spChg chg="del mod topLvl">
          <ac:chgData name="Rentia Keyser" userId="04c70dde-4979-4d25-a044-9a0ebfdf364c" providerId="ADAL" clId="{FC5D1F7D-FB83-D741-A243-AE28D53E7D50}" dt="2020-05-12T13:36:30.007" v="1223" actId="478"/>
          <ac:spMkLst>
            <pc:docMk/>
            <pc:sldMk cId="3911249100" sldId="295"/>
            <ac:spMk id="658" creationId="{55B6C9FD-51C8-3246-8440-C8A5BE8414C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59" creationId="{EFF2362E-2B70-A147-8719-87DD065A7A4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0" creationId="{E370A538-4075-EB4F-8CF4-30F4C36E43FA}"/>
          </ac:spMkLst>
        </pc:spChg>
        <pc:spChg chg="del mod topLvl">
          <ac:chgData name="Rentia Keyser" userId="04c70dde-4979-4d25-a044-9a0ebfdf364c" providerId="ADAL" clId="{FC5D1F7D-FB83-D741-A243-AE28D53E7D50}" dt="2020-05-12T13:35:43.384" v="1207" actId="478"/>
          <ac:spMkLst>
            <pc:docMk/>
            <pc:sldMk cId="3911249100" sldId="295"/>
            <ac:spMk id="661" creationId="{59C8ECBF-337D-EB45-B050-6BB594FF97BA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2" creationId="{1FF9D20D-E82E-F442-BB24-1C7E25F81DF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3" creationId="{39A2BD0E-5040-1F45-B3BF-481AE182874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4" creationId="{1A8641D8-F8D8-8441-9E2B-CD31A17EF75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5" creationId="{3F90091A-9DC8-4448-B7A5-E41650EA2F2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6" creationId="{114E9B27-F392-6643-AEE3-F7F56B583D20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7" creationId="{F47DC340-88DE-6047-921F-FFD2457A653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8" creationId="{25136E43-6331-9F46-B880-E5CF8966825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69" creationId="{73F5868E-03C6-884D-BEFD-21C327EE67B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0" creationId="{0DDBC31A-B683-4D40-A12C-84ED84DF4DE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1" creationId="{45A30604-164A-024D-824C-205C616BC2FD}"/>
          </ac:spMkLst>
        </pc:spChg>
        <pc:spChg chg="del mod topLvl">
          <ac:chgData name="Rentia Keyser" userId="04c70dde-4979-4d25-a044-9a0ebfdf364c" providerId="ADAL" clId="{FC5D1F7D-FB83-D741-A243-AE28D53E7D50}" dt="2020-05-12T13:32:02.636" v="1120" actId="478"/>
          <ac:spMkLst>
            <pc:docMk/>
            <pc:sldMk cId="3911249100" sldId="295"/>
            <ac:spMk id="672" creationId="{242A385B-4D1A-094B-AC6C-A937DDE97B19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3" creationId="{2453D0A4-0979-4C4C-B93F-2B69F4E1201D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4" creationId="{97F9F2EA-E4AC-5A48-87E0-A99DB235458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5" creationId="{5B22F7D2-0D7F-6A4B-B082-AB6E9E7FF635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6" creationId="{DBA32AC4-5CC0-4B4F-A526-613C67E5D198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7" creationId="{368B12A4-4EDC-194C-846E-6D37CC0DEDA4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8" creationId="{5B5C9B6B-C9BE-C749-A87D-CEDFD3324C4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79" creationId="{C7D07237-4C5D-9F42-A917-034F9D2287E5}"/>
          </ac:spMkLst>
        </pc:spChg>
        <pc:spChg chg="del mod topLvl">
          <ac:chgData name="Rentia Keyser" userId="04c70dde-4979-4d25-a044-9a0ebfdf364c" providerId="ADAL" clId="{FC5D1F7D-FB83-D741-A243-AE28D53E7D50}" dt="2020-05-12T13:29:58.498" v="1076" actId="478"/>
          <ac:spMkLst>
            <pc:docMk/>
            <pc:sldMk cId="3911249100" sldId="295"/>
            <ac:spMk id="680" creationId="{F5F36001-568C-5147-9256-E7B5734AE2CF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1" creationId="{B2887563-A96F-964F-818F-2CB51823787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2" creationId="{CE6C4880-980E-694D-B461-3C4AF9AC4CE1}"/>
          </ac:spMkLst>
        </pc:spChg>
        <pc:spChg chg="del mod topLvl">
          <ac:chgData name="Rentia Keyser" userId="04c70dde-4979-4d25-a044-9a0ebfdf364c" providerId="ADAL" clId="{FC5D1F7D-FB83-D741-A243-AE28D53E7D50}" dt="2020-05-12T13:39:04.858" v="1267" actId="478"/>
          <ac:spMkLst>
            <pc:docMk/>
            <pc:sldMk cId="3911249100" sldId="295"/>
            <ac:spMk id="683" creationId="{14D02AA5-3910-4A4F-9ADD-D39D8729FD5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4" creationId="{D8766531-3D5F-3A47-B77B-9DEBC6C5D85B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5" creationId="{04B7E245-F334-704B-BD95-9F4A94D1CE96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6" creationId="{BFB9774D-A0BD-BC4C-A151-DC0730943A9C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7" creationId="{3A9E9CC0-6335-CD45-9B46-EA990D904461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8" creationId="{40101B89-6F5B-5E47-8EEB-DCEC5919C9E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89" creationId="{4B1E1D9E-D0C1-684D-AC6A-E2ABF40BCCD3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90" creationId="{75B16599-739D-A649-8554-760942F5C5D2}"/>
          </ac:spMkLst>
        </pc:spChg>
        <pc:spChg chg="del mod topLvl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691" creationId="{7464F4C1-3458-6C40-93C9-9E2170C388F6}"/>
          </ac:spMkLst>
        </pc:spChg>
        <pc:spChg chg="del mod topLvl">
          <ac:chgData name="Rentia Keyser" userId="04c70dde-4979-4d25-a044-9a0ebfdf364c" providerId="ADAL" clId="{FC5D1F7D-FB83-D741-A243-AE28D53E7D50}" dt="2020-05-12T13:29:10.825" v="1065" actId="478"/>
          <ac:spMkLst>
            <pc:docMk/>
            <pc:sldMk cId="3911249100" sldId="295"/>
            <ac:spMk id="692" creationId="{507D02AC-E502-4543-9520-C6340196DC01}"/>
          </ac:spMkLst>
        </pc:spChg>
        <pc:spChg chg="del mod topLvl">
          <ac:chgData name="Rentia Keyser" userId="04c70dde-4979-4d25-a044-9a0ebfdf364c" providerId="ADAL" clId="{FC5D1F7D-FB83-D741-A243-AE28D53E7D50}" dt="2020-05-12T13:28:51.604" v="1059" actId="478"/>
          <ac:spMkLst>
            <pc:docMk/>
            <pc:sldMk cId="3911249100" sldId="295"/>
            <ac:spMk id="693" creationId="{E8880A96-2E93-BC43-A7D6-E7F8C446D6AF}"/>
          </ac:spMkLst>
        </pc:spChg>
        <pc:spChg chg="add del mod">
          <ac:chgData name="Rentia Keyser" userId="04c70dde-4979-4d25-a044-9a0ebfdf364c" providerId="ADAL" clId="{FC5D1F7D-FB83-D741-A243-AE28D53E7D50}" dt="2020-05-12T13:29:18.372" v="1066"/>
          <ac:spMkLst>
            <pc:docMk/>
            <pc:sldMk cId="3911249100" sldId="295"/>
            <ac:spMk id="701" creationId="{DF9F0DEF-E96E-2444-97ED-0FD37C9F4468}"/>
          </ac:spMkLst>
        </pc:spChg>
        <pc:spChg chg="add del mod">
          <ac:chgData name="Rentia Keyser" userId="04c70dde-4979-4d25-a044-9a0ebfdf364c" providerId="ADAL" clId="{FC5D1F7D-FB83-D741-A243-AE28D53E7D50}" dt="2020-05-12T13:38:40.600" v="1247" actId="478"/>
          <ac:spMkLst>
            <pc:docMk/>
            <pc:sldMk cId="3911249100" sldId="295"/>
            <ac:spMk id="702" creationId="{8E414EAB-A7D7-E748-A4B3-7C2EF60B6A77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3" creationId="{97EAA774-7824-C34D-B8A7-BF74EFB77059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4" creationId="{F9416946-F499-4C40-AB6A-55F8671DCFEC}"/>
          </ac:spMkLst>
        </pc:spChg>
        <pc:spChg chg="add del mod">
          <ac:chgData name="Rentia Keyser" userId="04c70dde-4979-4d25-a044-9a0ebfdf364c" providerId="ADAL" clId="{FC5D1F7D-FB83-D741-A243-AE28D53E7D50}" dt="2020-05-12T13:38:53.602" v="1251" actId="478"/>
          <ac:spMkLst>
            <pc:docMk/>
            <pc:sldMk cId="3911249100" sldId="295"/>
            <ac:spMk id="705" creationId="{A4AFF07A-CBA0-704B-84FC-03D9D66F7D63}"/>
          </ac:spMkLst>
        </pc:spChg>
        <pc:spChg chg="add del mod">
          <ac:chgData name="Rentia Keyser" userId="04c70dde-4979-4d25-a044-9a0ebfdf364c" providerId="ADAL" clId="{FC5D1F7D-FB83-D741-A243-AE28D53E7D50}" dt="2020-05-12T13:31:08.718" v="1107"/>
          <ac:spMkLst>
            <pc:docMk/>
            <pc:sldMk cId="3911249100" sldId="295"/>
            <ac:spMk id="706" creationId="{D5B848E0-A018-544B-A162-58B6250B7C4E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7" creationId="{E944702F-6C47-E04C-A961-96F607548465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8" creationId="{6A0C4C36-8393-9E4B-96F3-3CEC332B1C1F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09" creationId="{78C5EB0C-46FB-954F-A849-BFB77127DD9C}"/>
          </ac:spMkLst>
        </pc:spChg>
        <pc:spChg chg="add del mod">
          <ac:chgData name="Rentia Keyser" userId="04c70dde-4979-4d25-a044-9a0ebfdf364c" providerId="ADAL" clId="{FC5D1F7D-FB83-D741-A243-AE28D53E7D50}" dt="2020-05-13T10:19:12.643" v="1280" actId="478"/>
          <ac:spMkLst>
            <pc:docMk/>
            <pc:sldMk cId="3911249100" sldId="295"/>
            <ac:spMk id="710" creationId="{908AE9D2-D6A7-FA4C-94BC-058BE79AEA59}"/>
          </ac:spMkLst>
        </pc:spChg>
        <pc:grpChg chg="del mod">
          <ac:chgData name="Rentia Keyser" userId="04c70dde-4979-4d25-a044-9a0ebfdf364c" providerId="ADAL" clId="{FC5D1F7D-FB83-D741-A243-AE28D53E7D50}" dt="2020-05-12T12:02:26.516" v="600" actId="478"/>
          <ac:grpSpMkLst>
            <pc:docMk/>
            <pc:sldMk cId="3911249100" sldId="295"/>
            <ac:grpSpMk id="4" creationId="{6146130B-FC97-3B48-AED3-B05EDF131A2A}"/>
          </ac:grpSpMkLst>
        </pc:grpChg>
        <pc:grpChg chg="add del mod">
          <ac:chgData name="Rentia Keyser" userId="04c70dde-4979-4d25-a044-9a0ebfdf364c" providerId="ADAL" clId="{FC5D1F7D-FB83-D741-A243-AE28D53E7D50}" dt="2020-05-13T13:14:33.658" v="1785" actId="478"/>
          <ac:grpSpMkLst>
            <pc:docMk/>
            <pc:sldMk cId="3911249100" sldId="295"/>
            <ac:grpSpMk id="142" creationId="{5F1E02F9-CDFE-C145-8C5A-7792C8719B07}"/>
          </ac:grpSpMkLst>
        </pc:grpChg>
        <pc:grpChg chg="add del mod">
          <ac:chgData name="Rentia Keyser" userId="04c70dde-4979-4d25-a044-9a0ebfdf364c" providerId="ADAL" clId="{FC5D1F7D-FB83-D741-A243-AE28D53E7D50}" dt="2020-05-12T12:00:28.340" v="496" actId="478"/>
          <ac:grpSpMkLst>
            <pc:docMk/>
            <pc:sldMk cId="3911249100" sldId="295"/>
            <ac:grpSpMk id="166" creationId="{321C1E83-2B79-D14F-A055-59E7F1EB0D3B}"/>
          </ac:grpSpMkLst>
        </pc:grpChg>
        <pc:grpChg chg="del">
          <ac:chgData name="Rentia Keyser" userId="04c70dde-4979-4d25-a044-9a0ebfdf364c" providerId="ADAL" clId="{FC5D1F7D-FB83-D741-A243-AE28D53E7D50}" dt="2020-05-12T11:46:30.823" v="297" actId="478"/>
          <ac:grpSpMkLst>
            <pc:docMk/>
            <pc:sldMk cId="3911249100" sldId="295"/>
            <ac:grpSpMk id="225" creationId="{AD34874C-9096-6544-BB3E-13BE8A857A7D}"/>
          </ac:grpSpMkLst>
        </pc:grpChg>
        <pc:grpChg chg="add del mod">
          <ac:chgData name="Rentia Keyser" userId="04c70dde-4979-4d25-a044-9a0ebfdf364c" providerId="ADAL" clId="{FC5D1F7D-FB83-D741-A243-AE28D53E7D50}" dt="2020-05-12T13:22:04.941" v="854" actId="478"/>
          <ac:grpSpMkLst>
            <pc:docMk/>
            <pc:sldMk cId="3911249100" sldId="295"/>
            <ac:grpSpMk id="455" creationId="{85D42E31-8314-5449-85B5-17E02D17080D}"/>
          </ac:grpSpMkLst>
        </pc:grpChg>
        <pc:grpChg chg="add del mod">
          <ac:chgData name="Rentia Keyser" userId="04c70dde-4979-4d25-a044-9a0ebfdf364c" providerId="ADAL" clId="{FC5D1F7D-FB83-D741-A243-AE28D53E7D50}" dt="2020-05-12T13:26:15.447" v="1001" actId="165"/>
          <ac:grpSpMkLst>
            <pc:docMk/>
            <pc:sldMk cId="3911249100" sldId="295"/>
            <ac:grpSpMk id="579" creationId="{E70D08A8-1760-5F49-A2D6-E152E2F1A32D}"/>
          </ac:grpSpMkLst>
        </pc:grpChg>
        <pc:picChg chg="add del mod">
          <ac:chgData name="Rentia Keyser" userId="04c70dde-4979-4d25-a044-9a0ebfdf364c" providerId="ADAL" clId="{FC5D1F7D-FB83-D741-A243-AE28D53E7D50}" dt="2020-05-12T12:21:31.396" v="619" actId="478"/>
          <ac:picMkLst>
            <pc:docMk/>
            <pc:sldMk cId="3911249100" sldId="295"/>
            <ac:picMk id="3" creationId="{89D6A991-378A-6B4D-A8D3-E0C004A6A028}"/>
          </ac:picMkLst>
        </pc:picChg>
        <pc:picChg chg="add mod">
          <ac:chgData name="Rentia Keyser" userId="04c70dde-4979-4d25-a044-9a0ebfdf364c" providerId="ADAL" clId="{FC5D1F7D-FB83-D741-A243-AE28D53E7D50}" dt="2020-05-12T12:57:12.762" v="767" actId="1076"/>
          <ac:picMkLst>
            <pc:docMk/>
            <pc:sldMk cId="3911249100" sldId="295"/>
            <ac:picMk id="5" creationId="{58189A8F-04F7-9044-9727-0BB7767D59EE}"/>
          </ac:picMkLst>
        </pc:picChg>
        <pc:picChg chg="add del mod">
          <ac:chgData name="Rentia Keyser" userId="04c70dde-4979-4d25-a044-9a0ebfdf364c" providerId="ADAL" clId="{FC5D1F7D-FB83-D741-A243-AE28D53E7D50}" dt="2020-05-12T12:23:20.455" v="627" actId="478"/>
          <ac:picMkLst>
            <pc:docMk/>
            <pc:sldMk cId="3911249100" sldId="295"/>
            <ac:picMk id="6" creationId="{9A0B9756-7012-E94B-A076-9E7D38B186C1}"/>
          </ac:picMkLst>
        </pc:picChg>
        <pc:picChg chg="add mod">
          <ac:chgData name="Rentia Keyser" userId="04c70dde-4979-4d25-a044-9a0ebfdf364c" providerId="ADAL" clId="{FC5D1F7D-FB83-D741-A243-AE28D53E7D50}" dt="2020-05-12T12:57:59.078" v="781" actId="1076"/>
          <ac:picMkLst>
            <pc:docMk/>
            <pc:sldMk cId="3911249100" sldId="295"/>
            <ac:picMk id="8" creationId="{DB446E03-8B2F-BA45-8F52-1304F87069BD}"/>
          </ac:picMkLst>
        </pc:picChg>
        <pc:picChg chg="add mod">
          <ac:chgData name="Rentia Keyser" userId="04c70dde-4979-4d25-a044-9a0ebfdf364c" providerId="ADAL" clId="{FC5D1F7D-FB83-D741-A243-AE28D53E7D50}" dt="2020-05-12T12:59:32.634" v="807" actId="1038"/>
          <ac:picMkLst>
            <pc:docMk/>
            <pc:sldMk cId="3911249100" sldId="295"/>
            <ac:picMk id="9" creationId="{36ADA525-E787-E445-99BE-EEE5E2668AEF}"/>
          </ac:picMkLst>
        </pc:picChg>
        <pc:picChg chg="add del mod">
          <ac:chgData name="Rentia Keyser" userId="04c70dde-4979-4d25-a044-9a0ebfdf364c" providerId="ADAL" clId="{FC5D1F7D-FB83-D741-A243-AE28D53E7D50}" dt="2020-05-12T12:34:57.846" v="640" actId="478"/>
          <ac:picMkLst>
            <pc:docMk/>
            <pc:sldMk cId="3911249100" sldId="295"/>
            <ac:picMk id="10" creationId="{D0F56F76-56E6-7340-A192-C8E7CD85D848}"/>
          </ac:picMkLst>
        </pc:picChg>
        <pc:picChg chg="add del mod">
          <ac:chgData name="Rentia Keyser" userId="04c70dde-4979-4d25-a044-9a0ebfdf364c" providerId="ADAL" clId="{FC5D1F7D-FB83-D741-A243-AE28D53E7D50}" dt="2020-05-12T12:48:01.647" v="745" actId="478"/>
          <ac:picMkLst>
            <pc:docMk/>
            <pc:sldMk cId="3911249100" sldId="295"/>
            <ac:picMk id="11" creationId="{3BAFEAA4-B9EF-B84C-ADB7-CF98D123676A}"/>
          </ac:picMkLst>
        </pc:picChg>
        <pc:picChg chg="add del mod">
          <ac:chgData name="Rentia Keyser" userId="04c70dde-4979-4d25-a044-9a0ebfdf364c" providerId="ADAL" clId="{FC5D1F7D-FB83-D741-A243-AE28D53E7D50}" dt="2020-05-12T12:47:33.625" v="733" actId="478"/>
          <ac:picMkLst>
            <pc:docMk/>
            <pc:sldMk cId="3911249100" sldId="295"/>
            <ac:picMk id="18" creationId="{EA488A09-4026-3048-A451-213FCF7A2509}"/>
          </ac:picMkLst>
        </pc:picChg>
        <pc:picChg chg="add mod">
          <ac:chgData name="Rentia Keyser" userId="04c70dde-4979-4d25-a044-9a0ebfdf364c" providerId="ADAL" clId="{FC5D1F7D-FB83-D741-A243-AE28D53E7D50}" dt="2020-05-12T13:23:55.302" v="982" actId="1076"/>
          <ac:picMkLst>
            <pc:docMk/>
            <pc:sldMk cId="3911249100" sldId="295"/>
            <ac:picMk id="20" creationId="{03FC76F7-4FF7-014F-AA7A-F1966F8D0D4F}"/>
          </ac:picMkLst>
        </pc:picChg>
        <pc:picChg chg="add del mod">
          <ac:chgData name="Rentia Keyser" userId="04c70dde-4979-4d25-a044-9a0ebfdf364c" providerId="ADAL" clId="{FC5D1F7D-FB83-D741-A243-AE28D53E7D50}" dt="2020-05-12T12:48:00.267" v="744"/>
          <ac:picMkLst>
            <pc:docMk/>
            <pc:sldMk cId="3911249100" sldId="295"/>
            <ac:picMk id="22" creationId="{8CF48C5C-8BAB-E943-B0EB-23116037BFF3}"/>
          </ac:picMkLst>
        </pc:picChg>
        <pc:picChg chg="add mod">
          <ac:chgData name="Rentia Keyser" userId="04c70dde-4979-4d25-a044-9a0ebfdf364c" providerId="ADAL" clId="{FC5D1F7D-FB83-D741-A243-AE28D53E7D50}" dt="2020-05-12T12:58:05.265" v="783" actId="1076"/>
          <ac:picMkLst>
            <pc:docMk/>
            <pc:sldMk cId="3911249100" sldId="295"/>
            <ac:picMk id="23" creationId="{B7E28879-8626-0043-A908-756F1E4BCFF8}"/>
          </ac:picMkLst>
        </pc:picChg>
        <pc:picChg chg="add mod">
          <ac:chgData name="Rentia Keyser" userId="04c70dde-4979-4d25-a044-9a0ebfdf364c" providerId="ADAL" clId="{FC5D1F7D-FB83-D741-A243-AE28D53E7D50}" dt="2020-05-12T12:57:19.962" v="769" actId="1076"/>
          <ac:picMkLst>
            <pc:docMk/>
            <pc:sldMk cId="3911249100" sldId="295"/>
            <ac:picMk id="24" creationId="{849A2415-C588-914A-BF8D-201700323B17}"/>
          </ac:picMkLst>
        </pc:picChg>
        <pc:picChg chg="add mod">
          <ac:chgData name="Rentia Keyser" userId="04c70dde-4979-4d25-a044-9a0ebfdf364c" providerId="ADAL" clId="{FC5D1F7D-FB83-D741-A243-AE28D53E7D50}" dt="2020-05-12T12:57:04.853" v="766" actId="1076"/>
          <ac:picMkLst>
            <pc:docMk/>
            <pc:sldMk cId="3911249100" sldId="295"/>
            <ac:picMk id="25" creationId="{75E62955-E3B7-5646-837C-A8BBDDF2A61B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57" creationId="{FFC5002F-CA35-7746-ACF5-EC9BDB984291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58" creationId="{28C3A4EF-95D8-1A4D-83BE-2B9D3925DB60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59" creationId="{48B471AD-8C4D-3D48-AE63-7FBDCE950A90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60" creationId="{7D360F44-A876-4846-A375-D2DBD6D5DBD3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61" creationId="{15A69C30-4F17-0943-9814-918AFB3CC002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62" creationId="{6B617B46-0CD5-834B-978B-DC8D1CDDE94C}"/>
          </ac:picMkLst>
        </pc:picChg>
        <pc:picChg chg="mod">
          <ac:chgData name="Rentia Keyser" userId="04c70dde-4979-4d25-a044-9a0ebfdf364c" providerId="ADAL" clId="{FC5D1F7D-FB83-D741-A243-AE28D53E7D50}" dt="2020-05-13T10:19:19.628" v="1282"/>
          <ac:picMkLst>
            <pc:docMk/>
            <pc:sldMk cId="3911249100" sldId="295"/>
            <ac:picMk id="263" creationId="{CFF64030-7973-B74E-8DE9-7EA56570A7B7}"/>
          </ac:picMkLst>
        </pc:picChg>
        <pc:picChg chg="add del mod">
          <ac:chgData name="Rentia Keyser" userId="04c70dde-4979-4d25-a044-9a0ebfdf364c" providerId="ADAL" clId="{FC5D1F7D-FB83-D741-A243-AE28D53E7D50}" dt="2020-05-13T13:14:32.205" v="1784"/>
          <ac:picMkLst>
            <pc:docMk/>
            <pc:sldMk cId="3911249100" sldId="295"/>
            <ac:picMk id="264" creationId="{5E757531-8AE3-6241-BD83-BFC05D4C5021}"/>
          </ac:picMkLst>
        </pc:picChg>
        <pc:picChg chg="add mod">
          <ac:chgData name="Rentia Keyser" userId="04c70dde-4979-4d25-a044-9a0ebfdf364c" providerId="ADAL" clId="{FC5D1F7D-FB83-D741-A243-AE28D53E7D50}" dt="2020-05-13T13:15:41.462" v="1805" actId="1076"/>
          <ac:picMkLst>
            <pc:docMk/>
            <pc:sldMk cId="3911249100" sldId="295"/>
            <ac:picMk id="265" creationId="{68A825AC-3C9E-6749-A8E5-3020D08A22D2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4" creationId="{94DC3569-42C9-3646-83F9-EC925D523AAA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5" creationId="{74186F15-5742-2048-87FB-CE4E66CFE212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6" creationId="{AB8CEDD3-E13D-F643-BDA7-692E1ADB4A66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7" creationId="{DA73B089-CD3B-FF40-950F-A2C9166EE538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8" creationId="{2AE329A0-6421-3746-99EE-B807E322C157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39" creationId="{73F4CAF2-1FE1-7641-B97C-E3F0C310A2C1}"/>
          </ac:picMkLst>
        </pc:picChg>
        <pc:picChg chg="mod">
          <ac:chgData name="Rentia Keyser" userId="04c70dde-4979-4d25-a044-9a0ebfdf364c" providerId="ADAL" clId="{FC5D1F7D-FB83-D741-A243-AE28D53E7D50}" dt="2020-05-12T11:54:57.926" v="426"/>
          <ac:picMkLst>
            <pc:docMk/>
            <pc:sldMk cId="3911249100" sldId="295"/>
            <ac:picMk id="440" creationId="{CE674E1C-60D3-4C45-8737-96822E8F7636}"/>
          </ac:picMkLst>
        </pc:picChg>
        <pc:picChg chg="add del mod">
          <ac:chgData name="Rentia Keyser" userId="04c70dde-4979-4d25-a044-9a0ebfdf364c" providerId="ADAL" clId="{FC5D1F7D-FB83-D741-A243-AE28D53E7D50}" dt="2020-05-12T12:21:24.416" v="618" actId="478"/>
          <ac:picMkLst>
            <pc:docMk/>
            <pc:sldMk cId="3911249100" sldId="295"/>
            <ac:picMk id="452" creationId="{610AC958-423D-094B-9030-321621B91D58}"/>
          </ac:picMkLst>
        </pc:picChg>
        <pc:picChg chg="add del mod">
          <ac:chgData name="Rentia Keyser" userId="04c70dde-4979-4d25-a044-9a0ebfdf364c" providerId="ADAL" clId="{FC5D1F7D-FB83-D741-A243-AE28D53E7D50}" dt="2020-05-12T12:21:24.416" v="618" actId="478"/>
          <ac:picMkLst>
            <pc:docMk/>
            <pc:sldMk cId="3911249100" sldId="295"/>
            <ac:picMk id="453" creationId="{4E91F442-1A1E-EC4D-9779-8FC4FEE61496}"/>
          </ac:picMkLst>
        </pc:picChg>
        <pc:picChg chg="add del mod">
          <ac:chgData name="Rentia Keyser" userId="04c70dde-4979-4d25-a044-9a0ebfdf364c" providerId="ADAL" clId="{FC5D1F7D-FB83-D741-A243-AE28D53E7D50}" dt="2020-05-12T12:21:24.416" v="618" actId="478"/>
          <ac:picMkLst>
            <pc:docMk/>
            <pc:sldMk cId="3911249100" sldId="295"/>
            <ac:picMk id="454" creationId="{92F0E8F1-B3F9-544D-ACAA-898CB569B623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0" creationId="{C4886402-0A67-0E41-90F9-2A40B71CEB88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1" creationId="{EC3A593F-90B9-A14C-B7A6-AB0A306CBE91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2" creationId="{D4FA9E5E-B530-B34A-B24B-D67C9072165D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3" creationId="{5000C5A0-E845-AF41-A4AD-343F8A38F7D4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4" creationId="{D88ECC05-DD56-B549-A130-CE1F14F15B0A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5" creationId="{FC672770-5D4C-CE4A-A3AE-505208C0709B}"/>
          </ac:picMkLst>
        </pc:picChg>
        <pc:picChg chg="mod">
          <ac:chgData name="Rentia Keyser" userId="04c70dde-4979-4d25-a044-9a0ebfdf364c" providerId="ADAL" clId="{FC5D1F7D-FB83-D741-A243-AE28D53E7D50}" dt="2020-05-12T13:03:51.440" v="834"/>
          <ac:picMkLst>
            <pc:docMk/>
            <pc:sldMk cId="3911249100" sldId="295"/>
            <ac:picMk id="576" creationId="{DD881696-5EBF-374D-971F-E9B28C9E8A4D}"/>
          </ac:picMkLst>
        </pc:picChg>
        <pc:picChg chg="add mod">
          <ac:chgData name="Rentia Keyser" userId="04c70dde-4979-4d25-a044-9a0ebfdf364c" providerId="ADAL" clId="{FC5D1F7D-FB83-D741-A243-AE28D53E7D50}" dt="2020-05-12T12:59:32.634" v="807" actId="1038"/>
          <ac:picMkLst>
            <pc:docMk/>
            <pc:sldMk cId="3911249100" sldId="295"/>
            <ac:picMk id="577" creationId="{58961E0F-356F-584B-B137-9B09AF860ED9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4" creationId="{2A3B9D25-9BA7-774A-939C-EA414F6C83E4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5" creationId="{AFEAE101-6FF0-9C45-BCCB-5ACA73731307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6" creationId="{2E8EA903-6CBE-1F41-9B79-485EAB98AE81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7" creationId="{A23E0E1F-D00B-E04F-BD0B-5B18222A348A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8" creationId="{BF7D5322-DD2B-7741-90CC-562F55DCB526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699" creationId="{C87873A6-7962-5445-963A-CDEE9D369560}"/>
          </ac:picMkLst>
        </pc:picChg>
        <pc:picChg chg="del mod topLvl">
          <ac:chgData name="Rentia Keyser" userId="04c70dde-4979-4d25-a044-9a0ebfdf364c" providerId="ADAL" clId="{FC5D1F7D-FB83-D741-A243-AE28D53E7D50}" dt="2020-05-13T10:19:12.643" v="1280" actId="478"/>
          <ac:picMkLst>
            <pc:docMk/>
            <pc:sldMk cId="3911249100" sldId="295"/>
            <ac:picMk id="700" creationId="{E7731661-B7B8-A742-8EEF-A1DD079FBA61}"/>
          </ac:picMkLst>
        </pc:picChg>
      </pc:sldChg>
      <pc:sldChg chg="delSp modSp del mod chgLayout">
        <pc:chgData name="Rentia Keyser" userId="04c70dde-4979-4d25-a044-9a0ebfdf364c" providerId="ADAL" clId="{FC5D1F7D-FB83-D741-A243-AE28D53E7D50}" dt="2020-05-13T13:17:27" v="1812" actId="2696"/>
        <pc:sldMkLst>
          <pc:docMk/>
          <pc:sldMk cId="373828250" sldId="319"/>
        </pc:sldMkLst>
        <pc:spChg chg="mod ord">
          <ac:chgData name="Rentia Keyser" userId="04c70dde-4979-4d25-a044-9a0ebfdf364c" providerId="ADAL" clId="{FC5D1F7D-FB83-D741-A243-AE28D53E7D50}" dt="2020-05-13T11:35:23.312" v="1563" actId="700"/>
          <ac:spMkLst>
            <pc:docMk/>
            <pc:sldMk cId="373828250" sldId="319"/>
            <ac:spMk id="2" creationId="{751103A0-861E-5046-AE05-87B9A91A234F}"/>
          </ac:spMkLst>
        </pc:spChg>
        <pc:spChg chg="del">
          <ac:chgData name="Rentia Keyser" userId="04c70dde-4979-4d25-a044-9a0ebfdf364c" providerId="ADAL" clId="{FC5D1F7D-FB83-D741-A243-AE28D53E7D50}" dt="2020-05-13T11:35:07.972" v="1561" actId="478"/>
          <ac:spMkLst>
            <pc:docMk/>
            <pc:sldMk cId="373828250" sldId="319"/>
            <ac:spMk id="5" creationId="{F25B2533-9899-4324-83B9-3552951D821B}"/>
          </ac:spMkLst>
        </pc:spChg>
        <pc:spChg chg="mod ord">
          <ac:chgData name="Rentia Keyser" userId="04c70dde-4979-4d25-a044-9a0ebfdf364c" providerId="ADAL" clId="{FC5D1F7D-FB83-D741-A243-AE28D53E7D50}" dt="2020-05-13T11:35:23.312" v="1563" actId="700"/>
          <ac:spMkLst>
            <pc:docMk/>
            <pc:sldMk cId="373828250" sldId="319"/>
            <ac:spMk id="8" creationId="{33E0887E-7CF2-F848-A7A4-A10CE11189ED}"/>
          </ac:spMkLst>
        </pc:spChg>
        <pc:spChg chg="mod ord">
          <ac:chgData name="Rentia Keyser" userId="04c70dde-4979-4d25-a044-9a0ebfdf364c" providerId="ADAL" clId="{FC5D1F7D-FB83-D741-A243-AE28D53E7D50}" dt="2020-05-13T11:35:23.312" v="1563" actId="700"/>
          <ac:spMkLst>
            <pc:docMk/>
            <pc:sldMk cId="373828250" sldId="319"/>
            <ac:spMk id="11" creationId="{DDDFD475-7038-E143-8E21-3B375759DFDD}"/>
          </ac:spMkLst>
        </pc:spChg>
        <pc:picChg chg="mod">
          <ac:chgData name="Rentia Keyser" userId="04c70dde-4979-4d25-a044-9a0ebfdf364c" providerId="ADAL" clId="{FC5D1F7D-FB83-D741-A243-AE28D53E7D50}" dt="2020-05-13T11:36:00.573" v="1573" actId="1038"/>
          <ac:picMkLst>
            <pc:docMk/>
            <pc:sldMk cId="373828250" sldId="319"/>
            <ac:picMk id="9" creationId="{62E2DA73-F076-0A49-98D6-18CEB8E4FB97}"/>
          </ac:picMkLst>
        </pc:picChg>
      </pc:sldChg>
      <pc:sldChg chg="addSp modSp">
        <pc:chgData name="Rentia Keyser" userId="04c70dde-4979-4d25-a044-9a0ebfdf364c" providerId="ADAL" clId="{FC5D1F7D-FB83-D741-A243-AE28D53E7D50}" dt="2020-05-13T12:48:48.860" v="1745"/>
        <pc:sldMkLst>
          <pc:docMk/>
          <pc:sldMk cId="1613091826" sldId="325"/>
        </pc:sldMkLst>
        <pc:spChg chg="add mod">
          <ac:chgData name="Rentia Keyser" userId="04c70dde-4979-4d25-a044-9a0ebfdf364c" providerId="ADAL" clId="{FC5D1F7D-FB83-D741-A243-AE28D53E7D50}" dt="2020-05-13T12:48:48.860" v="1745"/>
          <ac:spMkLst>
            <pc:docMk/>
            <pc:sldMk cId="1613091826" sldId="325"/>
            <ac:spMk id="24" creationId="{C898E365-F4CD-7544-AE1D-195CF81F35B0}"/>
          </ac:spMkLst>
        </pc:spChg>
      </pc:sldChg>
      <pc:sldChg chg="modSp">
        <pc:chgData name="Rentia Keyser" userId="04c70dde-4979-4d25-a044-9a0ebfdf364c" providerId="ADAL" clId="{FC5D1F7D-FB83-D741-A243-AE28D53E7D50}" dt="2020-05-12T10:47:26.566" v="149" actId="2711"/>
        <pc:sldMkLst>
          <pc:docMk/>
          <pc:sldMk cId="3749729422" sldId="328"/>
        </pc:sldMkLst>
        <pc:spChg chg="mod">
          <ac:chgData name="Rentia Keyser" userId="04c70dde-4979-4d25-a044-9a0ebfdf364c" providerId="ADAL" clId="{FC5D1F7D-FB83-D741-A243-AE28D53E7D50}" dt="2020-05-12T10:47:26.566" v="149" actId="2711"/>
          <ac:spMkLst>
            <pc:docMk/>
            <pc:sldMk cId="3749729422" sldId="328"/>
            <ac:spMk id="3" creationId="{6F817D52-91BA-6C43-864A-3E0FA4424D36}"/>
          </ac:spMkLst>
        </pc:spChg>
      </pc:sldChg>
      <pc:sldChg chg="addSp delSp modSp mod modClrScheme chgLayout">
        <pc:chgData name="Rentia Keyser" userId="04c70dde-4979-4d25-a044-9a0ebfdf364c" providerId="ADAL" clId="{FC5D1F7D-FB83-D741-A243-AE28D53E7D50}" dt="2020-05-13T15:09:28.904" v="2264"/>
        <pc:sldMkLst>
          <pc:docMk/>
          <pc:sldMk cId="1957893413" sldId="333"/>
        </pc:sldMkLst>
        <pc:spChg chg="del mod ord">
          <ac:chgData name="Rentia Keyser" userId="04c70dde-4979-4d25-a044-9a0ebfdf364c" providerId="ADAL" clId="{FC5D1F7D-FB83-D741-A243-AE28D53E7D50}" dt="2020-05-13T15:08:41.594" v="2250" actId="478"/>
          <ac:spMkLst>
            <pc:docMk/>
            <pc:sldMk cId="1957893413" sldId="333"/>
            <ac:spMk id="3" creationId="{B7E76347-D30B-2640-8389-BD863CB5AC07}"/>
          </ac:spMkLst>
        </pc:spChg>
        <pc:spChg chg="mod ord">
          <ac:chgData name="Rentia Keyser" userId="04c70dde-4979-4d25-a044-9a0ebfdf364c" providerId="ADAL" clId="{FC5D1F7D-FB83-D741-A243-AE28D53E7D50}" dt="2020-05-13T15:08:38.987" v="2249" actId="700"/>
          <ac:spMkLst>
            <pc:docMk/>
            <pc:sldMk cId="1957893413" sldId="333"/>
            <ac:spMk id="27" creationId="{FDD8542A-CC80-8D44-8FDC-EC0CB1C8430E}"/>
          </ac:spMkLst>
        </pc:spChg>
        <pc:spChg chg="mod ord">
          <ac:chgData name="Rentia Keyser" userId="04c70dde-4979-4d25-a044-9a0ebfdf364c" providerId="ADAL" clId="{FC5D1F7D-FB83-D741-A243-AE28D53E7D50}" dt="2020-05-13T15:08:38.987" v="2249" actId="700"/>
          <ac:spMkLst>
            <pc:docMk/>
            <pc:sldMk cId="1957893413" sldId="333"/>
            <ac:spMk id="33" creationId="{56912789-6340-9449-AFD8-78068CFFB9A6}"/>
          </ac:spMkLst>
        </pc:spChg>
        <pc:picChg chg="add del mod">
          <ac:chgData name="Rentia Keyser" userId="04c70dde-4979-4d25-a044-9a0ebfdf364c" providerId="ADAL" clId="{FC5D1F7D-FB83-D741-A243-AE28D53E7D50}" dt="2020-05-13T15:09:27.824" v="2262"/>
          <ac:picMkLst>
            <pc:docMk/>
            <pc:sldMk cId="1957893413" sldId="333"/>
            <ac:picMk id="2" creationId="{9FDCD786-9C08-D745-9242-857511EC53B4}"/>
          </ac:picMkLst>
        </pc:picChg>
        <pc:picChg chg="add del mod">
          <ac:chgData name="Rentia Keyser" userId="04c70dde-4979-4d25-a044-9a0ebfdf364c" providerId="ADAL" clId="{FC5D1F7D-FB83-D741-A243-AE28D53E7D50}" dt="2020-05-13T15:09:28.599" v="2263" actId="478"/>
          <ac:picMkLst>
            <pc:docMk/>
            <pc:sldMk cId="1957893413" sldId="333"/>
            <ac:picMk id="6" creationId="{AC0DF94C-C78F-3D4F-AEE6-BB24167E706E}"/>
          </ac:picMkLst>
        </pc:picChg>
        <pc:picChg chg="add mod">
          <ac:chgData name="Rentia Keyser" userId="04c70dde-4979-4d25-a044-9a0ebfdf364c" providerId="ADAL" clId="{FC5D1F7D-FB83-D741-A243-AE28D53E7D50}" dt="2020-05-13T15:08:51.159" v="2251"/>
          <ac:picMkLst>
            <pc:docMk/>
            <pc:sldMk cId="1957893413" sldId="333"/>
            <ac:picMk id="7" creationId="{330B0B3E-A6CA-7B4E-B077-D7FB75886E5C}"/>
          </ac:picMkLst>
        </pc:picChg>
        <pc:picChg chg="del">
          <ac:chgData name="Rentia Keyser" userId="04c70dde-4979-4d25-a044-9a0ebfdf364c" providerId="ADAL" clId="{FC5D1F7D-FB83-D741-A243-AE28D53E7D50}" dt="2020-05-13T15:08:12.280" v="2242" actId="478"/>
          <ac:picMkLst>
            <pc:docMk/>
            <pc:sldMk cId="1957893413" sldId="333"/>
            <ac:picMk id="8" creationId="{3A2045A9-475D-3343-81AD-5CA72CBA6A05}"/>
          </ac:picMkLst>
        </pc:picChg>
        <pc:picChg chg="add del mod">
          <ac:chgData name="Rentia Keyser" userId="04c70dde-4979-4d25-a044-9a0ebfdf364c" providerId="ADAL" clId="{FC5D1F7D-FB83-D741-A243-AE28D53E7D50}" dt="2020-05-13T15:08:55.955" v="2253"/>
          <ac:picMkLst>
            <pc:docMk/>
            <pc:sldMk cId="1957893413" sldId="333"/>
            <ac:picMk id="9" creationId="{CCBA3EEC-4C2F-2146-B502-C8DB7324DBD1}"/>
          </ac:picMkLst>
        </pc:picChg>
        <pc:picChg chg="add mod">
          <ac:chgData name="Rentia Keyser" userId="04c70dde-4979-4d25-a044-9a0ebfdf364c" providerId="ADAL" clId="{FC5D1F7D-FB83-D741-A243-AE28D53E7D50}" dt="2020-05-13T15:09:28.904" v="2264"/>
          <ac:picMkLst>
            <pc:docMk/>
            <pc:sldMk cId="1957893413" sldId="333"/>
            <ac:picMk id="10" creationId="{112E9422-F580-8D44-A5F7-03CF8A5B5321}"/>
          </ac:picMkLst>
        </pc:picChg>
      </pc:sldChg>
      <pc:sldChg chg="modSp mod modClrScheme chgLayout">
        <pc:chgData name="Rentia Keyser" userId="04c70dde-4979-4d25-a044-9a0ebfdf364c" providerId="ADAL" clId="{FC5D1F7D-FB83-D741-A243-AE28D53E7D50}" dt="2020-05-13T14:41:52.372" v="2136" actId="700"/>
        <pc:sldMkLst>
          <pc:docMk/>
          <pc:sldMk cId="1412821782" sldId="346"/>
        </pc:sldMkLst>
        <pc:spChg chg="mod ord">
          <ac:chgData name="Rentia Keyser" userId="04c70dde-4979-4d25-a044-9a0ebfdf364c" providerId="ADAL" clId="{FC5D1F7D-FB83-D741-A243-AE28D53E7D50}" dt="2020-05-13T14:41:52.372" v="2136" actId="700"/>
          <ac:spMkLst>
            <pc:docMk/>
            <pc:sldMk cId="1412821782" sldId="346"/>
            <ac:spMk id="3" creationId="{1B59EC94-7C10-49D3-8BBA-1DE9CEFAFFA1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5" creationId="{0D46327F-25E4-4B8E-8734-08CA0E14180F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6" creationId="{EA08F11E-7EAD-469B-A34F-1778CCC03BB6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7" creationId="{BC87A504-08BD-44E6-9DDB-A0369FC80508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8" creationId="{61312821-C748-48EF-B899-E378575FE0A4}"/>
          </ac:spMkLst>
        </pc:spChg>
        <pc:spChg chg="mod ord">
          <ac:chgData name="Rentia Keyser" userId="04c70dde-4979-4d25-a044-9a0ebfdf364c" providerId="ADAL" clId="{FC5D1F7D-FB83-D741-A243-AE28D53E7D50}" dt="2020-05-13T14:41:52.372" v="2136" actId="700"/>
          <ac:spMkLst>
            <pc:docMk/>
            <pc:sldMk cId="1412821782" sldId="346"/>
            <ac:spMk id="19" creationId="{8D2C6EF4-7900-9A48-8D46-350E1D211DAE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24" creationId="{E702E736-F058-4F3E-A12D-7A08A825BBA9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25" creationId="{86DBC785-A18A-445D-9C75-F5697751627B}"/>
          </ac:spMkLst>
        </pc:spChg>
        <pc:spChg chg="mod modCrop">
          <ac:chgData name="Rentia Keyser" userId="04c70dde-4979-4d25-a044-9a0ebfdf364c" providerId="ADAL" clId="{FC5D1F7D-FB83-D741-A243-AE28D53E7D50}" dt="2020-05-13T11:22:32.589" v="1520" actId="18131"/>
          <ac:spMkLst>
            <pc:docMk/>
            <pc:sldMk cId="1412821782" sldId="346"/>
            <ac:spMk id="53" creationId="{E4B4D1D1-CD31-45E5-BD1D-D32BC5537893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66" creationId="{FBF3659C-7B3C-4161-8AC0-03D627C4666A}"/>
          </ac:spMkLst>
        </pc:spChg>
        <pc:spChg chg="mod modCrop">
          <ac:chgData name="Rentia Keyser" userId="04c70dde-4979-4d25-a044-9a0ebfdf364c" providerId="ADAL" clId="{FC5D1F7D-FB83-D741-A243-AE28D53E7D50}" dt="2020-05-13T11:22:18.066" v="1512" actId="18131"/>
          <ac:spMkLst>
            <pc:docMk/>
            <pc:sldMk cId="1412821782" sldId="346"/>
            <ac:spMk id="71" creationId="{C83977D3-AF78-449A-8035-44257E7F2B52}"/>
          </ac:spMkLst>
        </pc:spChg>
        <pc:spChg chg="mod">
          <ac:chgData name="Rentia Keyser" userId="04c70dde-4979-4d25-a044-9a0ebfdf364c" providerId="ADAL" clId="{FC5D1F7D-FB83-D741-A243-AE28D53E7D50}" dt="2020-05-13T11:08:44.474" v="1452" actId="255"/>
          <ac:spMkLst>
            <pc:docMk/>
            <pc:sldMk cId="1412821782" sldId="346"/>
            <ac:spMk id="91" creationId="{825D3114-7750-4AF5-A0E0-4D0D10FBA478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92" creationId="{2AFD27EF-6CBE-4A85-97BB-3F56A2431493}"/>
          </ac:spMkLst>
        </pc:spChg>
        <pc:spChg chg="mod modCrop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93" creationId="{8EBCD171-2B9A-A048-B014-2F8EF8E4862F}"/>
          </ac:spMkLst>
        </pc:spChg>
        <pc:spChg chg="mod ord">
          <ac:chgData name="Rentia Keyser" userId="04c70dde-4979-4d25-a044-9a0ebfdf364c" providerId="ADAL" clId="{FC5D1F7D-FB83-D741-A243-AE28D53E7D50}" dt="2020-05-13T14:41:52.372" v="2136" actId="700"/>
          <ac:spMkLst>
            <pc:docMk/>
            <pc:sldMk cId="1412821782" sldId="346"/>
            <ac:spMk id="96" creationId="{65DC2409-49CD-A740-B28D-226414D4F329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98" creationId="{17EE4E20-7EBC-4091-8573-8CF24422E26E}"/>
          </ac:spMkLst>
        </pc:spChg>
        <pc:spChg chg="mod modCrop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99" creationId="{6FA29AA2-B89F-432A-9CFF-C327038BC3A5}"/>
          </ac:spMkLst>
        </pc:spChg>
        <pc:spChg chg="mod">
          <ac:chgData name="Rentia Keyser" userId="04c70dde-4979-4d25-a044-9a0ebfdf364c" providerId="ADAL" clId="{FC5D1F7D-FB83-D741-A243-AE28D53E7D50}" dt="2020-05-13T12:51:18.089" v="1752" actId="14100"/>
          <ac:spMkLst>
            <pc:docMk/>
            <pc:sldMk cId="1412821782" sldId="346"/>
            <ac:spMk id="147" creationId="{EF786263-A1AB-47A8-BFA3-7346883CA413}"/>
          </ac:spMkLst>
        </pc:s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72" creationId="{998F102E-8E14-4857-BEE6-7ECA4267CD04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82" creationId="{6E93D473-F92E-4501-8068-DD3549102FD5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4" creationId="{8400809D-FF89-49AD-83FD-D0DA5AB9E307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6" creationId="{A7D50C67-3BDD-4CD2-BC6D-7FDCE2D17B92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7" creationId="{D2636E40-AF55-43F8-BA08-9440D342CE17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8" creationId="{F8207AE5-A14F-4E17-8CC5-92A56ECE8E51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59" creationId="{43EBE950-4981-4BD3-BE6D-4448FAA2BB58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60" creationId="{9B2056C5-1FA9-4D04-A2AA-92B41A0E8381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61" creationId="{5CF07F59-42E8-4CAD-91B5-C28BE53E4764}"/>
          </ac:grpSpMkLst>
        </pc:grpChg>
        <pc:grpChg chg="mod">
          <ac:chgData name="Rentia Keyser" userId="04c70dde-4979-4d25-a044-9a0ebfdf364c" providerId="ADAL" clId="{FC5D1F7D-FB83-D741-A243-AE28D53E7D50}" dt="2020-05-13T12:51:18.089" v="1752" actId="14100"/>
          <ac:grpSpMkLst>
            <pc:docMk/>
            <pc:sldMk cId="1412821782" sldId="346"/>
            <ac:grpSpMk id="162" creationId="{08526CBB-FF61-42A5-8EEF-09E2B8882BCF}"/>
          </ac:grpSpMkLst>
        </pc:grpChg>
        <pc:cxnChg chg="mod">
          <ac:chgData name="Rentia Keyser" userId="04c70dde-4979-4d25-a044-9a0ebfdf364c" providerId="ADAL" clId="{FC5D1F7D-FB83-D741-A243-AE28D53E7D50}" dt="2020-05-13T12:51:18.089" v="1752" actId="14100"/>
          <ac:cxnSpMkLst>
            <pc:docMk/>
            <pc:sldMk cId="1412821782" sldId="346"/>
            <ac:cxnSpMk id="4" creationId="{3D09AAB1-4872-44D4-872D-A5D5077BDBA0}"/>
          </ac:cxnSpMkLst>
        </pc:cxnChg>
        <pc:cxnChg chg="mod">
          <ac:chgData name="Rentia Keyser" userId="04c70dde-4979-4d25-a044-9a0ebfdf364c" providerId="ADAL" clId="{FC5D1F7D-FB83-D741-A243-AE28D53E7D50}" dt="2020-05-13T12:51:18.089" v="1752" actId="14100"/>
          <ac:cxnSpMkLst>
            <pc:docMk/>
            <pc:sldMk cId="1412821782" sldId="346"/>
            <ac:cxnSpMk id="20" creationId="{D468D1F7-B8F1-4CCE-A31B-E3C06D432046}"/>
          </ac:cxnSpMkLst>
        </pc:cxnChg>
      </pc:sldChg>
      <pc:sldChg chg="modSp mod modClrScheme chgLayout">
        <pc:chgData name="Rentia Keyser" userId="04c70dde-4979-4d25-a044-9a0ebfdf364c" providerId="ADAL" clId="{FC5D1F7D-FB83-D741-A243-AE28D53E7D50}" dt="2020-05-13T14:41:47.434" v="2135" actId="700"/>
        <pc:sldMkLst>
          <pc:docMk/>
          <pc:sldMk cId="215223934" sldId="348"/>
        </pc:sldMkLst>
        <pc:spChg chg="mod ord">
          <ac:chgData name="Rentia Keyser" userId="04c70dde-4979-4d25-a044-9a0ebfdf364c" providerId="ADAL" clId="{FC5D1F7D-FB83-D741-A243-AE28D53E7D50}" dt="2020-05-13T14:41:47.434" v="2135" actId="700"/>
          <ac:spMkLst>
            <pc:docMk/>
            <pc:sldMk cId="215223934" sldId="348"/>
            <ac:spMk id="3" creationId="{25F23898-B40D-4246-8645-8C97F9C1B1EB}"/>
          </ac:spMkLst>
        </pc:spChg>
        <pc:spChg chg="mod ord">
          <ac:chgData name="Rentia Keyser" userId="04c70dde-4979-4d25-a044-9a0ebfdf364c" providerId="ADAL" clId="{FC5D1F7D-FB83-D741-A243-AE28D53E7D50}" dt="2020-05-13T14:41:47.434" v="2135" actId="700"/>
          <ac:spMkLst>
            <pc:docMk/>
            <pc:sldMk cId="215223934" sldId="348"/>
            <ac:spMk id="12" creationId="{89CB5150-6B98-BF4D-9817-B717B477DD1C}"/>
          </ac:spMkLst>
        </pc:spChg>
        <pc:spChg chg="mod">
          <ac:chgData name="Rentia Keyser" userId="04c70dde-4979-4d25-a044-9a0ebfdf364c" providerId="ADAL" clId="{FC5D1F7D-FB83-D741-A243-AE28D53E7D50}" dt="2020-05-13T12:52:19.455" v="1778" actId="14100"/>
          <ac:spMkLst>
            <pc:docMk/>
            <pc:sldMk cId="215223934" sldId="348"/>
            <ac:spMk id="44" creationId="{0840F96A-9D4A-5741-A9F0-9249BD9C0C0D}"/>
          </ac:spMkLst>
        </pc:spChg>
        <pc:spChg chg="mod">
          <ac:chgData name="Rentia Keyser" userId="04c70dde-4979-4d25-a044-9a0ebfdf364c" providerId="ADAL" clId="{FC5D1F7D-FB83-D741-A243-AE28D53E7D50}" dt="2020-05-13T12:52:29.804" v="1780" actId="14100"/>
          <ac:spMkLst>
            <pc:docMk/>
            <pc:sldMk cId="215223934" sldId="348"/>
            <ac:spMk id="45" creationId="{BC51DF65-E356-4D4D-98D6-4097ABA6355F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56" creationId="{A65E3EEA-63F7-A24A-B227-C99068A58DE8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57" creationId="{6568BADA-DA09-1C48-8955-CCD9C70FA63E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58" creationId="{197509EC-7BCD-5E43-9CDB-642279FB77A6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59" creationId="{3B314091-C2C2-1646-8E03-04E080D03CBE}"/>
          </ac:spMkLst>
        </pc:spChg>
        <pc:spChg chg="mod">
          <ac:chgData name="Rentia Keyser" userId="04c70dde-4979-4d25-a044-9a0ebfdf364c" providerId="ADAL" clId="{FC5D1F7D-FB83-D741-A243-AE28D53E7D50}" dt="2020-05-13T12:52:00.757" v="1772" actId="14100"/>
          <ac:spMkLst>
            <pc:docMk/>
            <pc:sldMk cId="215223934" sldId="348"/>
            <ac:spMk id="61" creationId="{91F4735F-E758-694C-80D5-3AE6E8271283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64" creationId="{78F1D52E-B00F-C345-A44B-3FACBBD2ACF5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65" creationId="{159E9971-3E65-F64D-9FA8-9521E2A42BE5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66" creationId="{A777D7CD-1675-1942-8AA6-BD660596E47F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67" creationId="{192AEA2D-7FEF-244A-9673-D4A7DBE463B4}"/>
          </ac:spMkLst>
        </pc:spChg>
        <pc:spChg chg="mod">
          <ac:chgData name="Rentia Keyser" userId="04c70dde-4979-4d25-a044-9a0ebfdf364c" providerId="ADAL" clId="{FC5D1F7D-FB83-D741-A243-AE28D53E7D50}" dt="2020-05-13T12:52:13.908" v="1777" actId="14100"/>
          <ac:spMkLst>
            <pc:docMk/>
            <pc:sldMk cId="215223934" sldId="348"/>
            <ac:spMk id="69" creationId="{50596F06-90F0-C447-A1FC-0983183717D5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72" creationId="{716C8FDB-B623-524D-9769-E28D1F7DEED3}"/>
          </ac:spMkLst>
        </pc:spChg>
        <pc:spChg chg="mod ord">
          <ac:chgData name="Rentia Keyser" userId="04c70dde-4979-4d25-a044-9a0ebfdf364c" providerId="ADAL" clId="{FC5D1F7D-FB83-D741-A243-AE28D53E7D50}" dt="2020-05-13T14:41:47.434" v="2135" actId="700"/>
          <ac:spMkLst>
            <pc:docMk/>
            <pc:sldMk cId="215223934" sldId="348"/>
            <ac:spMk id="73" creationId="{F4950433-C6E1-084A-A84D-052FA81BABE9}"/>
          </ac:spMkLst>
        </pc:spChg>
        <pc:spChg chg="mod">
          <ac:chgData name="Rentia Keyser" userId="04c70dde-4979-4d25-a044-9a0ebfdf364c" providerId="ADAL" clId="{FC5D1F7D-FB83-D741-A243-AE28D53E7D50}" dt="2020-05-13T12:52:03.480" v="1773" actId="14100"/>
          <ac:spMkLst>
            <pc:docMk/>
            <pc:sldMk cId="215223934" sldId="348"/>
            <ac:spMk id="80" creationId="{2D9DF471-7D1D-5848-BE7D-038AD19CFAC8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81" creationId="{E19BB39C-0465-7745-AAC0-BF291F70041C}"/>
          </ac:spMkLst>
        </pc:spChg>
        <pc:spChg chg="mod">
          <ac:chgData name="Rentia Keyser" userId="04c70dde-4979-4d25-a044-9a0ebfdf364c" providerId="ADAL" clId="{FC5D1F7D-FB83-D741-A243-AE28D53E7D50}" dt="2020-05-13T12:52:06.292" v="1774" actId="14100"/>
          <ac:spMkLst>
            <pc:docMk/>
            <pc:sldMk cId="215223934" sldId="348"/>
            <ac:spMk id="96" creationId="{C083DE97-07C4-5D4C-A9F6-A650136B0B53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97" creationId="{163C6B42-0F4B-4F4B-99AC-5ADD5836143F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98" creationId="{69FE454E-CFD3-354F-AD63-E523FDBFC091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105" creationId="{5A457482-6CFC-DA49-9246-44CC38BBD6F8}"/>
          </ac:spMkLst>
        </pc:spChg>
        <pc:spChg chg="mod">
          <ac:chgData name="Rentia Keyser" userId="04c70dde-4979-4d25-a044-9a0ebfdf364c" providerId="ADAL" clId="{FC5D1F7D-FB83-D741-A243-AE28D53E7D50}" dt="2020-05-13T12:51:33.850" v="1771" actId="1038"/>
          <ac:spMkLst>
            <pc:docMk/>
            <pc:sldMk cId="215223934" sldId="348"/>
            <ac:spMk id="106" creationId="{DE3A5D3C-C074-3849-A984-D3868D320467}"/>
          </ac:spMkLst>
        </pc:s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47" creationId="{9111FAFF-427B-8B44-84B6-A06E55717BB8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50" creationId="{E41FF153-21DF-4446-867E-2DF16AE5FD30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53" creationId="{0A0AF691-D84D-1D48-90A6-E6A7BACE1F4C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60" creationId="{DD2C90C8-FCCF-E046-B69D-155475B449F9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68" creationId="{47DA4A3B-DE1E-8940-B41F-70E74537F248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74" creationId="{1E75EC37-27F9-EB4E-BBF7-0DFA97A07D92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99" creationId="{2A2F7DDC-F78C-5140-B88B-524B3161728A}"/>
          </ac:grpSpMkLst>
        </pc:grpChg>
        <pc:grpChg chg="mod">
          <ac:chgData name="Rentia Keyser" userId="04c70dde-4979-4d25-a044-9a0ebfdf364c" providerId="ADAL" clId="{FC5D1F7D-FB83-D741-A243-AE28D53E7D50}" dt="2020-05-13T12:51:33.850" v="1771" actId="1038"/>
          <ac:grpSpMkLst>
            <pc:docMk/>
            <pc:sldMk cId="215223934" sldId="348"/>
            <ac:grpSpMk id="102" creationId="{063128C5-D990-544C-B392-10C7B96A082C}"/>
          </ac:grpSpMkLst>
        </pc:grpChg>
        <pc:cxnChg chg="mod">
          <ac:chgData name="Rentia Keyser" userId="04c70dde-4979-4d25-a044-9a0ebfdf364c" providerId="ADAL" clId="{FC5D1F7D-FB83-D741-A243-AE28D53E7D50}" dt="2020-05-13T12:51:33.850" v="1771" actId="1038"/>
          <ac:cxnSpMkLst>
            <pc:docMk/>
            <pc:sldMk cId="215223934" sldId="348"/>
            <ac:cxnSpMk id="46" creationId="{11BD63AC-129C-BC4B-A33A-00619C4B86DC}"/>
          </ac:cxnSpMkLst>
        </pc:cxnChg>
      </pc:sldChg>
      <pc:sldChg chg="addSp delSp modSp del mod modShow">
        <pc:chgData name="Rentia Keyser" userId="04c70dde-4979-4d25-a044-9a0ebfdf364c" providerId="ADAL" clId="{FC5D1F7D-FB83-D741-A243-AE28D53E7D50}" dt="2020-05-13T15:10:49.391" v="2271" actId="2696"/>
        <pc:sldMkLst>
          <pc:docMk/>
          <pc:sldMk cId="1526173413" sldId="350"/>
        </pc:sldMkLst>
        <pc:spChg chg="mod">
          <ac:chgData name="Rentia Keyser" userId="04c70dde-4979-4d25-a044-9a0ebfdf364c" providerId="ADAL" clId="{FC5D1F7D-FB83-D741-A243-AE28D53E7D50}" dt="2020-05-12T11:27:48.988" v="250" actId="207"/>
          <ac:spMkLst>
            <pc:docMk/>
            <pc:sldMk cId="1526173413" sldId="350"/>
            <ac:spMk id="3" creationId="{E340F6B7-4F10-47D5-A3CA-D288A3151B0B}"/>
          </ac:spMkLst>
        </pc:spChg>
        <pc:graphicFrameChg chg="add mod">
          <ac:chgData name="Rentia Keyser" userId="04c70dde-4979-4d25-a044-9a0ebfdf364c" providerId="ADAL" clId="{FC5D1F7D-FB83-D741-A243-AE28D53E7D50}" dt="2020-05-12T11:52:09.883" v="320"/>
          <ac:graphicFrameMkLst>
            <pc:docMk/>
            <pc:sldMk cId="1526173413" sldId="350"/>
            <ac:graphicFrameMk id="6" creationId="{30B27B7A-1064-C84F-A1AE-9E793054B473}"/>
          </ac:graphicFrameMkLst>
        </pc:graphicFrameChg>
        <pc:picChg chg="add del mod">
          <ac:chgData name="Rentia Keyser" userId="04c70dde-4979-4d25-a044-9a0ebfdf364c" providerId="ADAL" clId="{FC5D1F7D-FB83-D741-A243-AE28D53E7D50}" dt="2020-05-12T11:10:15.485" v="203" actId="478"/>
          <ac:picMkLst>
            <pc:docMk/>
            <pc:sldMk cId="1526173413" sldId="350"/>
            <ac:picMk id="2" creationId="{31D3CCA8-D4F2-AE42-A276-0A4C14FB47B2}"/>
          </ac:picMkLst>
        </pc:picChg>
        <pc:picChg chg="add del mod">
          <ac:chgData name="Rentia Keyser" userId="04c70dde-4979-4d25-a044-9a0ebfdf364c" providerId="ADAL" clId="{FC5D1F7D-FB83-D741-A243-AE28D53E7D50}" dt="2020-05-12T11:11:55.607" v="206" actId="478"/>
          <ac:picMkLst>
            <pc:docMk/>
            <pc:sldMk cId="1526173413" sldId="350"/>
            <ac:picMk id="4" creationId="{42FAE882-D101-8444-A737-F928B52834A2}"/>
          </ac:picMkLst>
        </pc:picChg>
        <pc:picChg chg="add del mod">
          <ac:chgData name="Rentia Keyser" userId="04c70dde-4979-4d25-a044-9a0ebfdf364c" providerId="ADAL" clId="{FC5D1F7D-FB83-D741-A243-AE28D53E7D50}" dt="2020-05-12T11:22:45.577" v="226" actId="478"/>
          <ac:picMkLst>
            <pc:docMk/>
            <pc:sldMk cId="1526173413" sldId="350"/>
            <ac:picMk id="5" creationId="{92A64F6B-AB21-0C43-883D-3092474546EF}"/>
          </ac:picMkLst>
        </pc:picChg>
        <pc:picChg chg="del mod">
          <ac:chgData name="Rentia Keyser" userId="04c70dde-4979-4d25-a044-9a0ebfdf364c" providerId="ADAL" clId="{FC5D1F7D-FB83-D741-A243-AE28D53E7D50}" dt="2020-05-12T10:50:08.081" v="169" actId="478"/>
          <ac:picMkLst>
            <pc:docMk/>
            <pc:sldMk cId="1526173413" sldId="350"/>
            <ac:picMk id="7" creationId="{B729194B-E8C6-DB49-A8DB-753D7484CCF2}"/>
          </ac:picMkLst>
        </pc:picChg>
        <pc:picChg chg="add del mod">
          <ac:chgData name="Rentia Keyser" userId="04c70dde-4979-4d25-a044-9a0ebfdf364c" providerId="ADAL" clId="{FC5D1F7D-FB83-D741-A243-AE28D53E7D50}" dt="2020-05-12T11:24:48.318" v="238" actId="478"/>
          <ac:picMkLst>
            <pc:docMk/>
            <pc:sldMk cId="1526173413" sldId="350"/>
            <ac:picMk id="10" creationId="{3B5A2DC3-A6D3-3142-B7A9-0EA266534873}"/>
          </ac:picMkLst>
        </pc:picChg>
      </pc:sldChg>
      <pc:sldChg chg="addSp delSp modSp">
        <pc:chgData name="Rentia Keyser" userId="04c70dde-4979-4d25-a044-9a0ebfdf364c" providerId="ADAL" clId="{FC5D1F7D-FB83-D741-A243-AE28D53E7D50}" dt="2020-05-13T12:48:28.609" v="1744" actId="14100"/>
        <pc:sldMkLst>
          <pc:docMk/>
          <pc:sldMk cId="3799834395" sldId="353"/>
        </pc:sldMkLst>
        <pc:spChg chg="add del mod">
          <ac:chgData name="Rentia Keyser" userId="04c70dde-4979-4d25-a044-9a0ebfdf364c" providerId="ADAL" clId="{FC5D1F7D-FB83-D741-A243-AE28D53E7D50}" dt="2020-05-13T12:48:13.064" v="1742" actId="478"/>
          <ac:spMkLst>
            <pc:docMk/>
            <pc:sldMk cId="3799834395" sldId="353"/>
            <ac:spMk id="16" creationId="{538668F0-A153-FB4F-AC8B-49837B7FF4D7}"/>
          </ac:spMkLst>
        </pc:spChg>
        <pc:spChg chg="add mod">
          <ac:chgData name="Rentia Keyser" userId="04c70dde-4979-4d25-a044-9a0ebfdf364c" providerId="ADAL" clId="{FC5D1F7D-FB83-D741-A243-AE28D53E7D50}" dt="2020-05-13T12:48:25.661" v="1743"/>
          <ac:spMkLst>
            <pc:docMk/>
            <pc:sldMk cId="3799834395" sldId="353"/>
            <ac:spMk id="17" creationId="{0C9D161A-4642-F44D-944E-EAE4158CAA0E}"/>
          </ac:spMkLst>
        </pc:spChg>
        <pc:spChg chg="mod">
          <ac:chgData name="Rentia Keyser" userId="04c70dde-4979-4d25-a044-9a0ebfdf364c" providerId="ADAL" clId="{FC5D1F7D-FB83-D741-A243-AE28D53E7D50}" dt="2020-05-13T12:48:28.609" v="1744" actId="14100"/>
          <ac:spMkLst>
            <pc:docMk/>
            <pc:sldMk cId="3799834395" sldId="353"/>
            <ac:spMk id="23" creationId="{FEB8002E-8158-6E42-9654-73FE4D347B27}"/>
          </ac:spMkLst>
        </pc:spChg>
      </pc:sldChg>
      <pc:sldChg chg="addSp delSp modSp mod modClrScheme chgLayout">
        <pc:chgData name="Rentia Keyser" userId="04c70dde-4979-4d25-a044-9a0ebfdf364c" providerId="ADAL" clId="{FC5D1F7D-FB83-D741-A243-AE28D53E7D50}" dt="2020-05-13T14:54:38.643" v="2217" actId="478"/>
        <pc:sldMkLst>
          <pc:docMk/>
          <pc:sldMk cId="971948543" sldId="356"/>
        </pc:sldMkLst>
        <pc:spChg chg="mod ord">
          <ac:chgData name="Rentia Keyser" userId="04c70dde-4979-4d25-a044-9a0ebfdf364c" providerId="ADAL" clId="{FC5D1F7D-FB83-D741-A243-AE28D53E7D50}" dt="2020-05-13T14:44:09.357" v="2140" actId="700"/>
          <ac:spMkLst>
            <pc:docMk/>
            <pc:sldMk cId="971948543" sldId="356"/>
            <ac:spMk id="3" creationId="{F2F8D2C5-6C59-4387-88C7-62BB55C9FA2A}"/>
          </ac:spMkLst>
        </pc:spChg>
        <pc:spChg chg="mod ord">
          <ac:chgData name="Rentia Keyser" userId="04c70dde-4979-4d25-a044-9a0ebfdf364c" providerId="ADAL" clId="{FC5D1F7D-FB83-D741-A243-AE28D53E7D50}" dt="2020-05-13T14:44:09.357" v="2140" actId="700"/>
          <ac:spMkLst>
            <pc:docMk/>
            <pc:sldMk cId="971948543" sldId="356"/>
            <ac:spMk id="23" creationId="{022C858B-3E2D-2C42-AB77-F5715A978C6B}"/>
          </ac:spMkLst>
        </pc:spChg>
        <pc:spChg chg="add del mod">
          <ac:chgData name="Rentia Keyser" userId="04c70dde-4979-4d25-a044-9a0ebfdf364c" providerId="ADAL" clId="{FC5D1F7D-FB83-D741-A243-AE28D53E7D50}" dt="2020-05-13T14:54:38.643" v="2217" actId="478"/>
          <ac:spMkLst>
            <pc:docMk/>
            <pc:sldMk cId="971948543" sldId="356"/>
            <ac:spMk id="29" creationId="{0C4FBC3B-DD1C-5A49-AEE4-0C2C7FE9BB01}"/>
          </ac:spMkLst>
        </pc:spChg>
        <pc:spChg chg="mod ord">
          <ac:chgData name="Rentia Keyser" userId="04c70dde-4979-4d25-a044-9a0ebfdf364c" providerId="ADAL" clId="{FC5D1F7D-FB83-D741-A243-AE28D53E7D50}" dt="2020-05-13T14:44:09.357" v="2140" actId="700"/>
          <ac:spMkLst>
            <pc:docMk/>
            <pc:sldMk cId="971948543" sldId="356"/>
            <ac:spMk id="53" creationId="{5BA455A9-3940-9E49-A518-0633346FF865}"/>
          </ac:spMkLst>
        </pc:spChg>
        <pc:grpChg chg="mod">
          <ac:chgData name="Rentia Keyser" userId="04c70dde-4979-4d25-a044-9a0ebfdf364c" providerId="ADAL" clId="{FC5D1F7D-FB83-D741-A243-AE28D53E7D50}" dt="2020-05-13T14:53:53.479" v="2206" actId="1035"/>
          <ac:grpSpMkLst>
            <pc:docMk/>
            <pc:sldMk cId="971948543" sldId="356"/>
            <ac:grpSpMk id="26" creationId="{85180400-7771-4D42-8946-C9E73B63673A}"/>
          </ac:grpSpMkLst>
        </pc:grpChg>
        <pc:picChg chg="add mod">
          <ac:chgData name="Rentia Keyser" userId="04c70dde-4979-4d25-a044-9a0ebfdf364c" providerId="ADAL" clId="{FC5D1F7D-FB83-D741-A243-AE28D53E7D50}" dt="2020-05-13T14:44:54.942" v="2148" actId="1076"/>
          <ac:picMkLst>
            <pc:docMk/>
            <pc:sldMk cId="971948543" sldId="356"/>
            <ac:picMk id="2" creationId="{DDDE80A3-52F9-8644-8077-A7DF4943EB18}"/>
          </ac:picMkLst>
        </pc:picChg>
        <pc:picChg chg="add mod">
          <ac:chgData name="Rentia Keyser" userId="04c70dde-4979-4d25-a044-9a0ebfdf364c" providerId="ADAL" clId="{FC5D1F7D-FB83-D741-A243-AE28D53E7D50}" dt="2020-05-13T14:45:39.381" v="2174" actId="1076"/>
          <ac:picMkLst>
            <pc:docMk/>
            <pc:sldMk cId="971948543" sldId="356"/>
            <ac:picMk id="54" creationId="{306C8EAB-1F83-BD49-A64F-ABA0FFE8156B}"/>
          </ac:picMkLst>
        </pc:picChg>
        <pc:picChg chg="del">
          <ac:chgData name="Rentia Keyser" userId="04c70dde-4979-4d25-a044-9a0ebfdf364c" providerId="ADAL" clId="{FC5D1F7D-FB83-D741-A243-AE28D53E7D50}" dt="2020-05-13T14:45:23.121" v="2153" actId="478"/>
          <ac:picMkLst>
            <pc:docMk/>
            <pc:sldMk cId="971948543" sldId="356"/>
            <ac:picMk id="108" creationId="{82C172FB-BFB6-2941-BE2F-22F0D368F445}"/>
          </ac:picMkLst>
        </pc:picChg>
        <pc:cxnChg chg="mod">
          <ac:chgData name="Rentia Keyser" userId="04c70dde-4979-4d25-a044-9a0ebfdf364c" providerId="ADAL" clId="{FC5D1F7D-FB83-D741-A243-AE28D53E7D50}" dt="2020-05-13T14:54:25.368" v="2215" actId="14100"/>
          <ac:cxnSpMkLst>
            <pc:docMk/>
            <pc:sldMk cId="971948543" sldId="356"/>
            <ac:cxnSpMk id="102" creationId="{2B090D9B-ABEF-504F-A884-0F799DA9818F}"/>
          </ac:cxnSpMkLst>
        </pc:cxnChg>
        <pc:cxnChg chg="mod">
          <ac:chgData name="Rentia Keyser" userId="04c70dde-4979-4d25-a044-9a0ebfdf364c" providerId="ADAL" clId="{FC5D1F7D-FB83-D741-A243-AE28D53E7D50}" dt="2020-05-13T14:54:22.398" v="2214" actId="14100"/>
          <ac:cxnSpMkLst>
            <pc:docMk/>
            <pc:sldMk cId="971948543" sldId="356"/>
            <ac:cxnSpMk id="103" creationId="{9BF877E9-569E-F04F-8AF1-CE4BD527BF33}"/>
          </ac:cxnSpMkLst>
        </pc:cxnChg>
        <pc:cxnChg chg="mod">
          <ac:chgData name="Rentia Keyser" userId="04c70dde-4979-4d25-a044-9a0ebfdf364c" providerId="ADAL" clId="{FC5D1F7D-FB83-D741-A243-AE28D53E7D50}" dt="2020-05-13T14:54:16.874" v="2211" actId="14100"/>
          <ac:cxnSpMkLst>
            <pc:docMk/>
            <pc:sldMk cId="971948543" sldId="356"/>
            <ac:cxnSpMk id="104" creationId="{DA1B1915-2500-6040-A7A3-C34D35AFDDE5}"/>
          </ac:cxnSpMkLst>
        </pc:cxnChg>
        <pc:cxnChg chg="mod">
          <ac:chgData name="Rentia Keyser" userId="04c70dde-4979-4d25-a044-9a0ebfdf364c" providerId="ADAL" clId="{FC5D1F7D-FB83-D741-A243-AE28D53E7D50}" dt="2020-05-13T14:54:14.130" v="2210" actId="14100"/>
          <ac:cxnSpMkLst>
            <pc:docMk/>
            <pc:sldMk cId="971948543" sldId="356"/>
            <ac:cxnSpMk id="105" creationId="{AAE95D4F-3627-E449-8183-393F04D13DBC}"/>
          </ac:cxnSpMkLst>
        </pc:cxnChg>
        <pc:cxnChg chg="mod">
          <ac:chgData name="Rentia Keyser" userId="04c70dde-4979-4d25-a044-9a0ebfdf364c" providerId="ADAL" clId="{FC5D1F7D-FB83-D741-A243-AE28D53E7D50}" dt="2020-05-13T14:54:10.440" v="2209" actId="14100"/>
          <ac:cxnSpMkLst>
            <pc:docMk/>
            <pc:sldMk cId="971948543" sldId="356"/>
            <ac:cxnSpMk id="106" creationId="{FD30BE8B-581E-0E4A-AE82-556CBA912C0A}"/>
          </ac:cxnSpMkLst>
        </pc:cxnChg>
      </pc:sldChg>
      <pc:sldChg chg="modSp mod modClrScheme chgLayout">
        <pc:chgData name="Rentia Keyser" userId="04c70dde-4979-4d25-a044-9a0ebfdf364c" providerId="ADAL" clId="{FC5D1F7D-FB83-D741-A243-AE28D53E7D50}" dt="2020-05-13T14:42:42.646" v="2137" actId="700"/>
        <pc:sldMkLst>
          <pc:docMk/>
          <pc:sldMk cId="868112251" sldId="358"/>
        </pc:sldMkLst>
        <pc:spChg chg="mod ord">
          <ac:chgData name="Rentia Keyser" userId="04c70dde-4979-4d25-a044-9a0ebfdf364c" providerId="ADAL" clId="{FC5D1F7D-FB83-D741-A243-AE28D53E7D50}" dt="2020-05-13T14:42:42.646" v="2137" actId="700"/>
          <ac:spMkLst>
            <pc:docMk/>
            <pc:sldMk cId="868112251" sldId="358"/>
            <ac:spMk id="3" creationId="{1F09CEBA-EDA1-404B-B6F6-3F66E0FAB16D}"/>
          </ac:spMkLst>
        </pc:spChg>
        <pc:spChg chg="mod ord">
          <ac:chgData name="Rentia Keyser" userId="04c70dde-4979-4d25-a044-9a0ebfdf364c" providerId="ADAL" clId="{FC5D1F7D-FB83-D741-A243-AE28D53E7D50}" dt="2020-05-13T14:42:42.646" v="2137" actId="700"/>
          <ac:spMkLst>
            <pc:docMk/>
            <pc:sldMk cId="868112251" sldId="358"/>
            <ac:spMk id="40" creationId="{FFDD8392-F9E5-8F4D-AE92-4EBC02AB5783}"/>
          </ac:spMkLst>
        </pc:spChg>
        <pc:spChg chg="mod ord">
          <ac:chgData name="Rentia Keyser" userId="04c70dde-4979-4d25-a044-9a0ebfdf364c" providerId="ADAL" clId="{FC5D1F7D-FB83-D741-A243-AE28D53E7D50}" dt="2020-05-13T14:42:42.646" v="2137" actId="700"/>
          <ac:spMkLst>
            <pc:docMk/>
            <pc:sldMk cId="868112251" sldId="358"/>
            <ac:spMk id="344" creationId="{952D9E6D-169C-754C-9681-F38DE690B16D}"/>
          </ac:spMkLst>
        </pc:spChg>
        <pc:grpChg chg="mod">
          <ac:chgData name="Rentia Keyser" userId="04c70dde-4979-4d25-a044-9a0ebfdf364c" providerId="ADAL" clId="{FC5D1F7D-FB83-D741-A243-AE28D53E7D50}" dt="2020-05-13T14:06:02.467" v="1982" actId="1076"/>
          <ac:grpSpMkLst>
            <pc:docMk/>
            <pc:sldMk cId="868112251" sldId="358"/>
            <ac:grpSpMk id="247" creationId="{69D40698-74AB-6245-9214-7420860621F1}"/>
          </ac:grpSpMkLst>
        </pc:grpChg>
      </pc:sldChg>
      <pc:sldChg chg="add del mod modShow">
        <pc:chgData name="Rentia Keyser" userId="04c70dde-4979-4d25-a044-9a0ebfdf364c" providerId="ADAL" clId="{FC5D1F7D-FB83-D741-A243-AE28D53E7D50}" dt="2020-05-13T15:10:43.163" v="2269" actId="2696"/>
        <pc:sldMkLst>
          <pc:docMk/>
          <pc:sldMk cId="2197214936" sldId="360"/>
        </pc:sldMkLst>
      </pc:sldChg>
      <pc:sldChg chg="addSp delSp modSp mod modAnim chgLayout">
        <pc:chgData name="Rentia Keyser" userId="04c70dde-4979-4d25-a044-9a0ebfdf364c" providerId="ADAL" clId="{FC5D1F7D-FB83-D741-A243-AE28D53E7D50}" dt="2020-05-13T16:15:51.897" v="2490"/>
        <pc:sldMkLst>
          <pc:docMk/>
          <pc:sldMk cId="2987834975" sldId="362"/>
        </pc:sldMkLst>
        <pc:spChg chg="mod ord">
          <ac:chgData name="Rentia Keyser" userId="04c70dde-4979-4d25-a044-9a0ebfdf364c" providerId="ADAL" clId="{FC5D1F7D-FB83-D741-A243-AE28D53E7D50}" dt="2020-05-13T11:35:32.390" v="1565" actId="700"/>
          <ac:spMkLst>
            <pc:docMk/>
            <pc:sldMk cId="2987834975" sldId="362"/>
            <ac:spMk id="2" creationId="{BE8AA0A6-86A4-A541-9558-A6B53E25A973}"/>
          </ac:spMkLst>
        </pc:spChg>
        <pc:spChg chg="add del mod">
          <ac:chgData name="Rentia Keyser" userId="04c70dde-4979-4d25-a044-9a0ebfdf364c" providerId="ADAL" clId="{FC5D1F7D-FB83-D741-A243-AE28D53E7D50}" dt="2020-05-13T11:34:42.451" v="1547"/>
          <ac:spMkLst>
            <pc:docMk/>
            <pc:sldMk cId="2987834975" sldId="362"/>
            <ac:spMk id="3" creationId="{C73464E8-4A78-E74C-AFB0-6339275C4E4E}"/>
          </ac:spMkLst>
        </pc:spChg>
        <pc:spChg chg="del">
          <ac:chgData name="Rentia Keyser" userId="04c70dde-4979-4d25-a044-9a0ebfdf364c" providerId="ADAL" clId="{FC5D1F7D-FB83-D741-A243-AE28D53E7D50}" dt="2020-05-13T11:34:55.758" v="1557" actId="478"/>
          <ac:spMkLst>
            <pc:docMk/>
            <pc:sldMk cId="2987834975" sldId="362"/>
            <ac:spMk id="4" creationId="{FDBC3824-9CA3-3D4D-AF69-74F3486A334C}"/>
          </ac:spMkLst>
        </pc:spChg>
        <pc:spChg chg="add del mod ord">
          <ac:chgData name="Rentia Keyser" userId="04c70dde-4979-4d25-a044-9a0ebfdf364c" providerId="ADAL" clId="{FC5D1F7D-FB83-D741-A243-AE28D53E7D50}" dt="2020-05-13T11:35:32.390" v="1565" actId="700"/>
          <ac:spMkLst>
            <pc:docMk/>
            <pc:sldMk cId="2987834975" sldId="362"/>
            <ac:spMk id="5" creationId="{DBEEAB54-31D8-644B-A509-825B3A05E9C9}"/>
          </ac:spMkLst>
        </pc:spChg>
        <pc:spChg chg="mod ord">
          <ac:chgData name="Rentia Keyser" userId="04c70dde-4979-4d25-a044-9a0ebfdf364c" providerId="ADAL" clId="{FC5D1F7D-FB83-D741-A243-AE28D53E7D50}" dt="2020-05-13T11:35:32.390" v="1565" actId="700"/>
          <ac:spMkLst>
            <pc:docMk/>
            <pc:sldMk cId="2987834975" sldId="362"/>
            <ac:spMk id="7" creationId="{5126C524-D871-1842-B2A1-0ED7A4F36435}"/>
          </ac:spMkLst>
        </pc:spChg>
        <pc:spChg chg="add del mod">
          <ac:chgData name="Rentia Keyser" userId="04c70dde-4979-4d25-a044-9a0ebfdf364c" providerId="ADAL" clId="{FC5D1F7D-FB83-D741-A243-AE28D53E7D50}" dt="2020-05-13T11:34:44.466" v="1549"/>
          <ac:spMkLst>
            <pc:docMk/>
            <pc:sldMk cId="2987834975" sldId="362"/>
            <ac:spMk id="8" creationId="{A1D45647-749A-214F-B032-385EA6CD887D}"/>
          </ac:spMkLst>
        </pc:spChg>
        <pc:spChg chg="add del mod">
          <ac:chgData name="Rentia Keyser" userId="04c70dde-4979-4d25-a044-9a0ebfdf364c" providerId="ADAL" clId="{FC5D1F7D-FB83-D741-A243-AE28D53E7D50}" dt="2020-05-13T11:34:50.797" v="1553"/>
          <ac:spMkLst>
            <pc:docMk/>
            <pc:sldMk cId="2987834975" sldId="362"/>
            <ac:spMk id="9" creationId="{9F709F22-ED0C-FE45-A85B-BAA73346CC94}"/>
          </ac:spMkLst>
        </pc:spChg>
      </pc:sldChg>
      <pc:sldChg chg="addSp delSp modSp mod modAnim chgLayout">
        <pc:chgData name="Rentia Keyser" userId="04c70dde-4979-4d25-a044-9a0ebfdf364c" providerId="ADAL" clId="{FC5D1F7D-FB83-D741-A243-AE28D53E7D50}" dt="2020-05-13T16:15:51.897" v="2490"/>
        <pc:sldMkLst>
          <pc:docMk/>
          <pc:sldMk cId="1310927498" sldId="363"/>
        </pc:sldMkLst>
        <pc:spChg chg="mod ord">
          <ac:chgData name="Rentia Keyser" userId="04c70dde-4979-4d25-a044-9a0ebfdf364c" providerId="ADAL" clId="{FC5D1F7D-FB83-D741-A243-AE28D53E7D50}" dt="2020-05-13T11:35:27.387" v="1564" actId="700"/>
          <ac:spMkLst>
            <pc:docMk/>
            <pc:sldMk cId="1310927498" sldId="363"/>
            <ac:spMk id="2" creationId="{A13375B7-FFF9-3D4B-85FB-097AF1ED9C0E}"/>
          </ac:spMkLst>
        </pc:spChg>
        <pc:spChg chg="del">
          <ac:chgData name="Rentia Keyser" userId="04c70dde-4979-4d25-a044-9a0ebfdf364c" providerId="ADAL" clId="{FC5D1F7D-FB83-D741-A243-AE28D53E7D50}" dt="2020-05-13T11:35:01.988" v="1559" actId="478"/>
          <ac:spMkLst>
            <pc:docMk/>
            <pc:sldMk cId="1310927498" sldId="363"/>
            <ac:spMk id="5" creationId="{770F4294-5AA0-46CA-8965-11A2A5844BD6}"/>
          </ac:spMkLst>
        </pc:spChg>
        <pc:spChg chg="mod ord">
          <ac:chgData name="Rentia Keyser" userId="04c70dde-4979-4d25-a044-9a0ebfdf364c" providerId="ADAL" clId="{FC5D1F7D-FB83-D741-A243-AE28D53E7D50}" dt="2020-05-13T11:35:27.387" v="1564" actId="700"/>
          <ac:spMkLst>
            <pc:docMk/>
            <pc:sldMk cId="1310927498" sldId="363"/>
            <ac:spMk id="7" creationId="{0B10F205-DD4A-3740-96D2-8BF2C259BB2F}"/>
          </ac:spMkLst>
        </pc:spChg>
        <pc:spChg chg="mod ord">
          <ac:chgData name="Rentia Keyser" userId="04c70dde-4979-4d25-a044-9a0ebfdf364c" providerId="ADAL" clId="{FC5D1F7D-FB83-D741-A243-AE28D53E7D50}" dt="2020-05-13T11:35:27.387" v="1564" actId="700"/>
          <ac:spMkLst>
            <pc:docMk/>
            <pc:sldMk cId="1310927498" sldId="363"/>
            <ac:spMk id="8" creationId="{EB6E5A5F-386D-E640-A5FE-A8564EDBD6DD}"/>
          </ac:spMkLst>
        </pc:spChg>
        <pc:picChg chg="add del mod">
          <ac:chgData name="Rentia Keyser" userId="04c70dde-4979-4d25-a044-9a0ebfdf364c" providerId="ADAL" clId="{FC5D1F7D-FB83-D741-A243-AE28D53E7D50}" dt="2020-05-13T11:36:04.200" v="1575"/>
          <ac:picMkLst>
            <pc:docMk/>
            <pc:sldMk cId="1310927498" sldId="363"/>
            <ac:picMk id="9" creationId="{203039DB-AF52-C047-8B03-70727E46A0F1}"/>
          </ac:picMkLst>
        </pc:picChg>
      </pc:sldChg>
      <pc:sldChg chg="add del">
        <pc:chgData name="Rentia Keyser" userId="04c70dde-4979-4d25-a044-9a0ebfdf364c" providerId="ADAL" clId="{FC5D1F7D-FB83-D741-A243-AE28D53E7D50}" dt="2020-05-12T11:41:42.214" v="284"/>
        <pc:sldMkLst>
          <pc:docMk/>
          <pc:sldMk cId="1679259516" sldId="364"/>
        </pc:sldMkLst>
      </pc:sldChg>
      <pc:sldChg chg="addSp delSp modSp add del mod modShow">
        <pc:chgData name="Rentia Keyser" userId="04c70dde-4979-4d25-a044-9a0ebfdf364c" providerId="ADAL" clId="{FC5D1F7D-FB83-D741-A243-AE28D53E7D50}" dt="2020-05-13T12:53:31.868" v="1781" actId="14100"/>
        <pc:sldMkLst>
          <pc:docMk/>
          <pc:sldMk cId="2822072560" sldId="364"/>
        </pc:sldMkLst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1" creationId="{408BA328-EBA1-5A4C-8A20-EFC73EB1B7B8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2" creationId="{156F8CD1-C89C-EC41-94DE-5669050FC83A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3" creationId="{E04B3CA2-BEAA-224C-BBDD-4F925AEE4101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4" creationId="{4433EAD6-AC9B-7148-A8B1-F7AE4021A072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5" creationId="{B0A19DF1-0AF5-9D43-BB96-EB81CDE3219B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18" creationId="{53F45ED8-86B1-1543-9796-7A6B5051FA65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0" creationId="{3637879A-8ED6-434B-BCA7-E288502C73FF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4" creationId="{A4115D7B-6C61-C546-BA7D-21CB849E79D0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5" creationId="{69EBEBC6-7534-9745-9224-42D666EF1590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6" creationId="{AE604C56-7F23-B84E-BD50-E5D829AA3DC4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7" creationId="{D1B82386-15A7-EA40-B125-445390548CF6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8" creationId="{29609387-9B5F-4B43-AB08-72D5D6228399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29" creationId="{19904B7F-374A-5048-BABE-390931D9AB5D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0" creationId="{61416D39-8231-9C4B-92A5-E7B6BA598733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1" creationId="{192F9840-5216-6843-97E3-40D50195B790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2" creationId="{010EFA9B-8321-8D49-8636-BE5497279D56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3" creationId="{A4C97796-0DF4-F144-92C0-84AC1328181A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4" creationId="{9305B21A-2379-B34F-827F-DCF3564FF805}"/>
          </ac:spMkLst>
        </pc:spChg>
        <pc:spChg chg="mod">
          <ac:chgData name="Rentia Keyser" userId="04c70dde-4979-4d25-a044-9a0ebfdf364c" providerId="ADAL" clId="{FC5D1F7D-FB83-D741-A243-AE28D53E7D50}" dt="2020-05-13T10:36:15.793" v="1306"/>
          <ac:spMkLst>
            <pc:docMk/>
            <pc:sldMk cId="2822072560" sldId="364"/>
            <ac:spMk id="35" creationId="{840CBC38-50DF-334E-BF58-8B3CD2AE9A35}"/>
          </ac:spMkLst>
        </pc:spChg>
        <pc:grpChg chg="add del mod">
          <ac:chgData name="Rentia Keyser" userId="04c70dde-4979-4d25-a044-9a0ebfdf364c" providerId="ADAL" clId="{FC5D1F7D-FB83-D741-A243-AE28D53E7D50}" dt="2020-05-13T10:36:56.694" v="1309" actId="478"/>
          <ac:grpSpMkLst>
            <pc:docMk/>
            <pc:sldMk cId="2822072560" sldId="364"/>
            <ac:grpSpMk id="7" creationId="{AB593BAF-2E11-0B48-ACF5-10B33A2000F7}"/>
          </ac:grpSpMkLst>
        </pc:grpChg>
        <pc:grpChg chg="mod">
          <ac:chgData name="Rentia Keyser" userId="04c70dde-4979-4d25-a044-9a0ebfdf364c" providerId="ADAL" clId="{FC5D1F7D-FB83-D741-A243-AE28D53E7D50}" dt="2020-05-13T10:36:15.793" v="1306"/>
          <ac:grpSpMkLst>
            <pc:docMk/>
            <pc:sldMk cId="2822072560" sldId="364"/>
            <ac:grpSpMk id="10" creationId="{B0B02EBE-0BFA-F949-8405-8F75A9765FBC}"/>
          </ac:grpSpMkLst>
        </pc:grpChg>
        <pc:grpChg chg="mod">
          <ac:chgData name="Rentia Keyser" userId="04c70dde-4979-4d25-a044-9a0ebfdf364c" providerId="ADAL" clId="{FC5D1F7D-FB83-D741-A243-AE28D53E7D50}" dt="2020-05-13T10:36:15.793" v="1306"/>
          <ac:grpSpMkLst>
            <pc:docMk/>
            <pc:sldMk cId="2822072560" sldId="364"/>
            <ac:grpSpMk id="17" creationId="{03C5F83E-8823-4246-8C76-948884341DD4}"/>
          </ac:grpSpMkLst>
        </pc:grpChg>
        <pc:grpChg chg="mod">
          <ac:chgData name="Rentia Keyser" userId="04c70dde-4979-4d25-a044-9a0ebfdf364c" providerId="ADAL" clId="{FC5D1F7D-FB83-D741-A243-AE28D53E7D50}" dt="2020-05-13T10:36:15.793" v="1306"/>
          <ac:grpSpMkLst>
            <pc:docMk/>
            <pc:sldMk cId="2822072560" sldId="364"/>
            <ac:grpSpMk id="19" creationId="{0E46853A-185E-2E40-96AE-9801050629C3}"/>
          </ac:grpSpMkLst>
        </pc:grpChg>
        <pc:graphicFrameChg chg="mod">
          <ac:chgData name="Rentia Keyser" userId="04c70dde-4979-4d25-a044-9a0ebfdf364c" providerId="ADAL" clId="{FC5D1F7D-FB83-D741-A243-AE28D53E7D50}" dt="2020-05-13T12:53:31.868" v="1781" actId="14100"/>
          <ac:graphicFrameMkLst>
            <pc:docMk/>
            <pc:sldMk cId="2822072560" sldId="364"/>
            <ac:graphicFrameMk id="6" creationId="{30B27B7A-1064-C84F-A1AE-9E793054B473}"/>
          </ac:graphicFrameMkLst>
        </pc:graphicFrameChg>
        <pc:picChg chg="add del">
          <ac:chgData name="Rentia Keyser" userId="04c70dde-4979-4d25-a044-9a0ebfdf364c" providerId="ADAL" clId="{FC5D1F7D-FB83-D741-A243-AE28D53E7D50}" dt="2020-05-13T10:38:49.148" v="1312" actId="478"/>
          <ac:picMkLst>
            <pc:docMk/>
            <pc:sldMk cId="2822072560" sldId="364"/>
            <ac:picMk id="2" creationId="{D516FA3D-00F0-8C4F-8D1D-85E4422B00D6}"/>
          </ac:picMkLst>
        </pc:picChg>
        <pc:picChg chg="add del">
          <ac:chgData name="Rentia Keyser" userId="04c70dde-4979-4d25-a044-9a0ebfdf364c" providerId="ADAL" clId="{FC5D1F7D-FB83-D741-A243-AE28D53E7D50}" dt="2020-05-13T10:39:23.738" v="1315" actId="478"/>
          <ac:picMkLst>
            <pc:docMk/>
            <pc:sldMk cId="2822072560" sldId="364"/>
            <ac:picMk id="4" creationId="{9EA69CB0-B692-0E48-88E9-521206729A21}"/>
          </ac:picMkLst>
        </pc:picChg>
        <pc:picChg chg="add del">
          <ac:chgData name="Rentia Keyser" userId="04c70dde-4979-4d25-a044-9a0ebfdf364c" providerId="ADAL" clId="{FC5D1F7D-FB83-D741-A243-AE28D53E7D50}" dt="2020-05-13T10:39:51.626" v="1318" actId="478"/>
          <ac:picMkLst>
            <pc:docMk/>
            <pc:sldMk cId="2822072560" sldId="364"/>
            <ac:picMk id="5" creationId="{B8731E68-3A26-2145-A132-6D246A801E4F}"/>
          </ac:picMkLst>
        </pc:picChg>
        <pc:picChg chg="mod">
          <ac:chgData name="Rentia Keyser" userId="04c70dde-4979-4d25-a044-9a0ebfdf364c" providerId="ADAL" clId="{FC5D1F7D-FB83-D741-A243-AE28D53E7D50}" dt="2020-05-13T10:36:15.793" v="1306"/>
          <ac:picMkLst>
            <pc:docMk/>
            <pc:sldMk cId="2822072560" sldId="364"/>
            <ac:picMk id="16" creationId="{7951FD27-8836-6840-B20A-547A84C30DAE}"/>
          </ac:picMkLst>
        </pc:picChg>
        <pc:picChg chg="add del">
          <ac:chgData name="Rentia Keyser" userId="04c70dde-4979-4d25-a044-9a0ebfdf364c" providerId="ADAL" clId="{FC5D1F7D-FB83-D741-A243-AE28D53E7D50}" dt="2020-05-13T10:40:26.858" v="1321" actId="478"/>
          <ac:picMkLst>
            <pc:docMk/>
            <pc:sldMk cId="2822072560" sldId="364"/>
            <ac:picMk id="36" creationId="{CE7B49D9-C1B5-E743-AC59-BFAD20D933D2}"/>
          </ac:picMkLst>
        </pc:picChg>
        <pc:picChg chg="add del">
          <ac:chgData name="Rentia Keyser" userId="04c70dde-4979-4d25-a044-9a0ebfdf364c" providerId="ADAL" clId="{FC5D1F7D-FB83-D741-A243-AE28D53E7D50}" dt="2020-05-13T10:44:41.530" v="1335" actId="478"/>
          <ac:picMkLst>
            <pc:docMk/>
            <pc:sldMk cId="2822072560" sldId="364"/>
            <ac:picMk id="37" creationId="{0040B135-CC2B-AD42-BA34-E9747656C7BA}"/>
          </ac:picMkLst>
        </pc:picChg>
        <pc:picChg chg="add del mod">
          <ac:chgData name="Rentia Keyser" userId="04c70dde-4979-4d25-a044-9a0ebfdf364c" providerId="ADAL" clId="{FC5D1F7D-FB83-D741-A243-AE28D53E7D50}" dt="2020-05-13T10:46:33.937" v="1343" actId="478"/>
          <ac:picMkLst>
            <pc:docMk/>
            <pc:sldMk cId="2822072560" sldId="364"/>
            <ac:picMk id="38" creationId="{9F0F829F-77D5-3647-A9EB-62BD36EE1EC3}"/>
          </ac:picMkLst>
        </pc:picChg>
        <pc:picChg chg="add del mod">
          <ac:chgData name="Rentia Keyser" userId="04c70dde-4979-4d25-a044-9a0ebfdf364c" providerId="ADAL" clId="{FC5D1F7D-FB83-D741-A243-AE28D53E7D50}" dt="2020-05-13T10:46:52.258" v="1347" actId="478"/>
          <ac:picMkLst>
            <pc:docMk/>
            <pc:sldMk cId="2822072560" sldId="364"/>
            <ac:picMk id="39" creationId="{8555DE3B-F6D6-D340-BA7F-37E17E604286}"/>
          </ac:picMkLst>
        </pc:picChg>
        <pc:picChg chg="add del mod">
          <ac:chgData name="Rentia Keyser" userId="04c70dde-4979-4d25-a044-9a0ebfdf364c" providerId="ADAL" clId="{FC5D1F7D-FB83-D741-A243-AE28D53E7D50}" dt="2020-05-13T10:47:44.616" v="1355" actId="478"/>
          <ac:picMkLst>
            <pc:docMk/>
            <pc:sldMk cId="2822072560" sldId="364"/>
            <ac:picMk id="40" creationId="{498F1068-6E25-B246-A6CA-F49571D23E34}"/>
          </ac:picMkLst>
        </pc:picChg>
        <pc:picChg chg="add del">
          <ac:chgData name="Rentia Keyser" userId="04c70dde-4979-4d25-a044-9a0ebfdf364c" providerId="ADAL" clId="{FC5D1F7D-FB83-D741-A243-AE28D53E7D50}" dt="2020-05-13T10:48:17.172" v="1358" actId="478"/>
          <ac:picMkLst>
            <pc:docMk/>
            <pc:sldMk cId="2822072560" sldId="364"/>
            <ac:picMk id="41" creationId="{51218126-D72F-3A4E-906F-B2A483067B0D}"/>
          </ac:picMkLst>
        </pc:picChg>
        <pc:cxnChg chg="mod">
          <ac:chgData name="Rentia Keyser" userId="04c70dde-4979-4d25-a044-9a0ebfdf364c" providerId="ADAL" clId="{FC5D1F7D-FB83-D741-A243-AE28D53E7D50}" dt="2020-05-13T10:36:15.793" v="1306"/>
          <ac:cxnSpMkLst>
            <pc:docMk/>
            <pc:sldMk cId="2822072560" sldId="364"/>
            <ac:cxnSpMk id="21" creationId="{622D1C95-7D40-FF4D-B541-61580C92EF26}"/>
          </ac:cxnSpMkLst>
        </pc:cxnChg>
        <pc:cxnChg chg="mod">
          <ac:chgData name="Rentia Keyser" userId="04c70dde-4979-4d25-a044-9a0ebfdf364c" providerId="ADAL" clId="{FC5D1F7D-FB83-D741-A243-AE28D53E7D50}" dt="2020-05-13T10:36:15.793" v="1306"/>
          <ac:cxnSpMkLst>
            <pc:docMk/>
            <pc:sldMk cId="2822072560" sldId="364"/>
            <ac:cxnSpMk id="22" creationId="{3F2E0DC1-BCF4-744D-BA4E-71266FF3F260}"/>
          </ac:cxnSpMkLst>
        </pc:cxnChg>
        <pc:cxnChg chg="mod">
          <ac:chgData name="Rentia Keyser" userId="04c70dde-4979-4d25-a044-9a0ebfdf364c" providerId="ADAL" clId="{FC5D1F7D-FB83-D741-A243-AE28D53E7D50}" dt="2020-05-13T10:36:15.793" v="1306"/>
          <ac:cxnSpMkLst>
            <pc:docMk/>
            <pc:sldMk cId="2822072560" sldId="364"/>
            <ac:cxnSpMk id="23" creationId="{43BC4F03-20B7-A34B-9326-8935DD6C279E}"/>
          </ac:cxnSpMkLst>
        </pc:cxnChg>
      </pc:sldChg>
      <pc:sldChg chg="addSp delSp modSp add del mod modShow">
        <pc:chgData name="Rentia Keyser" userId="04c70dde-4979-4d25-a044-9a0ebfdf364c" providerId="ADAL" clId="{FC5D1F7D-FB83-D741-A243-AE28D53E7D50}" dt="2020-05-13T15:10:47.253" v="2270" actId="2696"/>
        <pc:sldMkLst>
          <pc:docMk/>
          <pc:sldMk cId="3880664738" sldId="365"/>
        </pc:sldMkLst>
        <pc:spChg chg="add del mod">
          <ac:chgData name="Rentia Keyser" userId="04c70dde-4979-4d25-a044-9a0ebfdf364c" providerId="ADAL" clId="{FC5D1F7D-FB83-D741-A243-AE28D53E7D50}" dt="2020-05-12T12:38:11.957" v="670" actId="11529"/>
          <ac:spMkLst>
            <pc:docMk/>
            <pc:sldMk cId="3880664738" sldId="365"/>
            <ac:spMk id="2" creationId="{9A64543A-C982-504C-AFBD-C024B4D9444A}"/>
          </ac:spMkLst>
        </pc:spChg>
        <pc:grpChg chg="mod">
          <ac:chgData name="Rentia Keyser" userId="04c70dde-4979-4d25-a044-9a0ebfdf364c" providerId="ADAL" clId="{FC5D1F7D-FB83-D741-A243-AE28D53E7D50}" dt="2020-05-12T11:54:56.137" v="425" actId="14100"/>
          <ac:grpSpMkLst>
            <pc:docMk/>
            <pc:sldMk cId="3880664738" sldId="365"/>
            <ac:grpSpMk id="225" creationId="{AD34874C-9096-6544-BB3E-13BE8A857A7D}"/>
          </ac:grpSpMkLst>
        </pc:grpChg>
      </pc:sldChg>
      <pc:sldChg chg="modSp add del">
        <pc:chgData name="Rentia Keyser" userId="04c70dde-4979-4d25-a044-9a0ebfdf364c" providerId="ADAL" clId="{FC5D1F7D-FB83-D741-A243-AE28D53E7D50}" dt="2020-05-12T11:42:34.510" v="291" actId="2696"/>
        <pc:sldMkLst>
          <pc:docMk/>
          <pc:sldMk cId="4092288243" sldId="365"/>
        </pc:sldMkLst>
        <pc:graphicFrameChg chg="mod">
          <ac:chgData name="Rentia Keyser" userId="04c70dde-4979-4d25-a044-9a0ebfdf364c" providerId="ADAL" clId="{FC5D1F7D-FB83-D741-A243-AE28D53E7D50}" dt="2020-05-12T11:42:24.317" v="290" actId="1957"/>
          <ac:graphicFrameMkLst>
            <pc:docMk/>
            <pc:sldMk cId="4092288243" sldId="365"/>
            <ac:graphicFrameMk id="6" creationId="{30B27B7A-1064-C84F-A1AE-9E793054B473}"/>
          </ac:graphicFrameMkLst>
        </pc:graphicFrameChg>
      </pc:sldChg>
      <pc:sldChg chg="add modAnim">
        <pc:chgData name="Rentia Keyser" userId="04c70dde-4979-4d25-a044-9a0ebfdf364c" providerId="ADAL" clId="{FC5D1F7D-FB83-D741-A243-AE28D53E7D50}" dt="2020-05-13T16:15:51.897" v="2490"/>
        <pc:sldMkLst>
          <pc:docMk/>
          <pc:sldMk cId="500050028" sldId="366"/>
        </pc:sldMkLst>
      </pc:sldChg>
      <pc:sldChg chg="addSp delSp modSp add del">
        <pc:chgData name="Rentia Keyser" userId="04c70dde-4979-4d25-a044-9a0ebfdf364c" providerId="ADAL" clId="{FC5D1F7D-FB83-D741-A243-AE28D53E7D50}" dt="2020-05-13T10:50:18.488" v="1366" actId="2696"/>
        <pc:sldMkLst>
          <pc:docMk/>
          <pc:sldMk cId="2356118705" sldId="366"/>
        </pc:sldMkLst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1" creationId="{B593344F-FFEE-F84A-BFE7-B8C4A479AF9D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2" creationId="{F1E987A1-9C73-9D43-9908-E2DBA88A6CA7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3" creationId="{3AB7FCDD-19E9-824F-B1DD-D3878829BA32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4" creationId="{15F2E764-EF80-104B-9901-0BC5CAA0D968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5" creationId="{819755D4-B806-DE45-AF7E-D98382284526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18" creationId="{646DF917-D5CA-6345-80D0-0F3E71031771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0" creationId="{4B0C070F-85E7-8C47-AE0F-B64AA0C51FED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4" creationId="{362C1D4A-4A36-C14B-8D0E-2B7450C8E636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5" creationId="{B7D4AAE9-2B81-7E4A-8677-9695736D35BC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6" creationId="{E207FB62-3DB2-EE42-B8CC-F99625862455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7" creationId="{DDEE74E3-DA0D-EE4B-B6B1-89389F291AFA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8" creationId="{81E2A2E9-5CF3-A648-937B-39F87E6BDC3B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29" creationId="{165BD601-FACE-8549-BF28-530ED24B2A5C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0" creationId="{71A02DD8-5556-2248-86BA-A2062D1C2610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1" creationId="{71EFAFA4-5A73-9549-B37A-2537A29B6713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2" creationId="{C653BF07-BB80-0048-B65D-FC18D235D8A9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3" creationId="{37B8477D-32DE-174F-A36A-3B5E82F66E9B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4" creationId="{36B416D9-BE88-6E4B-80FE-C1344A057E16}"/>
          </ac:spMkLst>
        </pc:spChg>
        <pc:spChg chg="mod">
          <ac:chgData name="Rentia Keyser" userId="04c70dde-4979-4d25-a044-9a0ebfdf364c" providerId="ADAL" clId="{FC5D1F7D-FB83-D741-A243-AE28D53E7D50}" dt="2020-05-13T10:49:16.209" v="1360"/>
          <ac:spMkLst>
            <pc:docMk/>
            <pc:sldMk cId="2356118705" sldId="366"/>
            <ac:spMk id="35" creationId="{167B3861-0AE5-3E49-AFA7-02CF179BE228}"/>
          </ac:spMkLst>
        </pc:spChg>
        <pc:grpChg chg="add del mod">
          <ac:chgData name="Rentia Keyser" userId="04c70dde-4979-4d25-a044-9a0ebfdf364c" providerId="ADAL" clId="{FC5D1F7D-FB83-D741-A243-AE28D53E7D50}" dt="2020-05-13T10:50:16.949" v="1365" actId="478"/>
          <ac:grpSpMkLst>
            <pc:docMk/>
            <pc:sldMk cId="2356118705" sldId="366"/>
            <ac:grpSpMk id="7" creationId="{C0384789-A259-2843-AA88-A06E205C2D65}"/>
          </ac:grpSpMkLst>
        </pc:grpChg>
        <pc:grpChg chg="mod">
          <ac:chgData name="Rentia Keyser" userId="04c70dde-4979-4d25-a044-9a0ebfdf364c" providerId="ADAL" clId="{FC5D1F7D-FB83-D741-A243-AE28D53E7D50}" dt="2020-05-13T10:49:16.209" v="1360"/>
          <ac:grpSpMkLst>
            <pc:docMk/>
            <pc:sldMk cId="2356118705" sldId="366"/>
            <ac:grpSpMk id="10" creationId="{966C7D90-28AB-E247-B48E-657C5D6C4C38}"/>
          </ac:grpSpMkLst>
        </pc:grpChg>
        <pc:grpChg chg="mod">
          <ac:chgData name="Rentia Keyser" userId="04c70dde-4979-4d25-a044-9a0ebfdf364c" providerId="ADAL" clId="{FC5D1F7D-FB83-D741-A243-AE28D53E7D50}" dt="2020-05-13T10:49:16.209" v="1360"/>
          <ac:grpSpMkLst>
            <pc:docMk/>
            <pc:sldMk cId="2356118705" sldId="366"/>
            <ac:grpSpMk id="17" creationId="{90130212-311C-E046-B7D8-C857A5278F0D}"/>
          </ac:grpSpMkLst>
        </pc:grpChg>
        <pc:grpChg chg="mod">
          <ac:chgData name="Rentia Keyser" userId="04c70dde-4979-4d25-a044-9a0ebfdf364c" providerId="ADAL" clId="{FC5D1F7D-FB83-D741-A243-AE28D53E7D50}" dt="2020-05-13T10:49:16.209" v="1360"/>
          <ac:grpSpMkLst>
            <pc:docMk/>
            <pc:sldMk cId="2356118705" sldId="366"/>
            <ac:grpSpMk id="19" creationId="{0EF25159-C1A9-1543-AC79-4E67BBC0F005}"/>
          </ac:grpSpMkLst>
        </pc:grpChg>
        <pc:graphicFrameChg chg="mod">
          <ac:chgData name="Rentia Keyser" userId="04c70dde-4979-4d25-a044-9a0ebfdf364c" providerId="ADAL" clId="{FC5D1F7D-FB83-D741-A243-AE28D53E7D50}" dt="2020-05-13T10:50:09.771" v="1364"/>
          <ac:graphicFrameMkLst>
            <pc:docMk/>
            <pc:sldMk cId="2356118705" sldId="366"/>
            <ac:graphicFrameMk id="6" creationId="{30B27B7A-1064-C84F-A1AE-9E793054B473}"/>
          </ac:graphicFrameMkLst>
        </pc:graphicFrameChg>
        <pc:picChg chg="mod">
          <ac:chgData name="Rentia Keyser" userId="04c70dde-4979-4d25-a044-9a0ebfdf364c" providerId="ADAL" clId="{FC5D1F7D-FB83-D741-A243-AE28D53E7D50}" dt="2020-05-13T10:49:16.209" v="1360"/>
          <ac:picMkLst>
            <pc:docMk/>
            <pc:sldMk cId="2356118705" sldId="366"/>
            <ac:picMk id="16" creationId="{50F6A50A-EB09-064E-8852-09EE522913EC}"/>
          </ac:picMkLst>
        </pc:picChg>
        <pc:cxnChg chg="mod">
          <ac:chgData name="Rentia Keyser" userId="04c70dde-4979-4d25-a044-9a0ebfdf364c" providerId="ADAL" clId="{FC5D1F7D-FB83-D741-A243-AE28D53E7D50}" dt="2020-05-13T10:49:16.209" v="1360"/>
          <ac:cxnSpMkLst>
            <pc:docMk/>
            <pc:sldMk cId="2356118705" sldId="366"/>
            <ac:cxnSpMk id="21" creationId="{9FB11DEC-E9E6-6E4B-9736-61A6CB2411DC}"/>
          </ac:cxnSpMkLst>
        </pc:cxnChg>
        <pc:cxnChg chg="mod">
          <ac:chgData name="Rentia Keyser" userId="04c70dde-4979-4d25-a044-9a0ebfdf364c" providerId="ADAL" clId="{FC5D1F7D-FB83-D741-A243-AE28D53E7D50}" dt="2020-05-13T10:49:16.209" v="1360"/>
          <ac:cxnSpMkLst>
            <pc:docMk/>
            <pc:sldMk cId="2356118705" sldId="366"/>
            <ac:cxnSpMk id="22" creationId="{626218BA-B074-AA4F-B5FE-7E9011E20BC7}"/>
          </ac:cxnSpMkLst>
        </pc:cxnChg>
        <pc:cxnChg chg="mod">
          <ac:chgData name="Rentia Keyser" userId="04c70dde-4979-4d25-a044-9a0ebfdf364c" providerId="ADAL" clId="{FC5D1F7D-FB83-D741-A243-AE28D53E7D50}" dt="2020-05-13T10:49:16.209" v="1360"/>
          <ac:cxnSpMkLst>
            <pc:docMk/>
            <pc:sldMk cId="2356118705" sldId="366"/>
            <ac:cxnSpMk id="23" creationId="{20BA92F7-1D0A-4C41-A0BA-46BFF09C591B}"/>
          </ac:cxnSpMkLst>
        </pc:cxnChg>
      </pc:sldChg>
      <pc:sldChg chg="addSp delSp modSp add del mod ord modShow">
        <pc:chgData name="Rentia Keyser" userId="04c70dde-4979-4d25-a044-9a0ebfdf364c" providerId="ADAL" clId="{FC5D1F7D-FB83-D741-A243-AE28D53E7D50}" dt="2020-05-13T14:02:55.037" v="1966" actId="2696"/>
        <pc:sldMkLst>
          <pc:docMk/>
          <pc:sldMk cId="1564384179" sldId="367"/>
        </pc:sldMkLst>
        <pc:spChg chg="mod">
          <ac:chgData name="Rentia Keyser" userId="04c70dde-4979-4d25-a044-9a0ebfdf364c" providerId="ADAL" clId="{FC5D1F7D-FB83-D741-A243-AE28D53E7D50}" dt="2020-05-13T13:28:26.948" v="1888" actId="14100"/>
          <ac:spMkLst>
            <pc:docMk/>
            <pc:sldMk cId="1564384179" sldId="367"/>
            <ac:spMk id="5" creationId="{DBEEAB54-31D8-644B-A509-825B3A05E9C9}"/>
          </ac:spMkLst>
        </pc:spChg>
        <pc:picChg chg="add del mod">
          <ac:chgData name="Rentia Keyser" userId="04c70dde-4979-4d25-a044-9a0ebfdf364c" providerId="ADAL" clId="{FC5D1F7D-FB83-D741-A243-AE28D53E7D50}" dt="2020-05-13T13:27:45.770" v="1880"/>
          <ac:picMkLst>
            <pc:docMk/>
            <pc:sldMk cId="1564384179" sldId="367"/>
            <ac:picMk id="3" creationId="{C7564D89-95F2-9C4C-AC89-3B8CBAE71320}"/>
          </ac:picMkLst>
        </pc:picChg>
        <pc:picChg chg="del">
          <ac:chgData name="Rentia Keyser" userId="04c70dde-4979-4d25-a044-9a0ebfdf364c" providerId="ADAL" clId="{FC5D1F7D-FB83-D741-A243-AE28D53E7D50}" dt="2020-05-13T13:27:46.615" v="1881" actId="478"/>
          <ac:picMkLst>
            <pc:docMk/>
            <pc:sldMk cId="1564384179" sldId="367"/>
            <ac:picMk id="6" creationId="{D909F61E-5507-0841-8912-477A3C3AEFC9}"/>
          </ac:picMkLst>
        </pc:picChg>
        <pc:picChg chg="add del mod">
          <ac:chgData name="Rentia Keyser" userId="04c70dde-4979-4d25-a044-9a0ebfdf364c" providerId="ADAL" clId="{FC5D1F7D-FB83-D741-A243-AE28D53E7D50}" dt="2020-05-13T14:02:44.419" v="1964" actId="478"/>
          <ac:picMkLst>
            <pc:docMk/>
            <pc:sldMk cId="1564384179" sldId="367"/>
            <ac:picMk id="8" creationId="{8EDBA654-B5BD-D04E-8480-1A5FDF1EDF02}"/>
          </ac:picMkLst>
        </pc:picChg>
      </pc:sldChg>
      <pc:sldChg chg="addSp delSp modSp add mod ord modClrScheme modShow chgLayout">
        <pc:chgData name="Rentia Keyser" userId="04c70dde-4979-4d25-a044-9a0ebfdf364c" providerId="ADAL" clId="{FC5D1F7D-FB83-D741-A243-AE28D53E7D50}" dt="2020-05-13T14:43:06.761" v="2139" actId="1076"/>
        <pc:sldMkLst>
          <pc:docMk/>
          <pc:sldMk cId="1040861089" sldId="368"/>
        </pc:sldMkLst>
        <pc:spChg chg="del mod ord">
          <ac:chgData name="Rentia Keyser" userId="04c70dde-4979-4d25-a044-9a0ebfdf364c" providerId="ADAL" clId="{FC5D1F7D-FB83-D741-A243-AE28D53E7D50}" dt="2020-05-13T14:16:50.394" v="2000" actId="478"/>
          <ac:spMkLst>
            <pc:docMk/>
            <pc:sldMk cId="1040861089" sldId="368"/>
            <ac:spMk id="3" creationId="{4F983767-DA58-4B27-9C9B-AA3E251B9747}"/>
          </ac:spMkLst>
        </pc:spChg>
        <pc:spChg chg="add del mod">
          <ac:chgData name="Rentia Keyser" userId="04c70dde-4979-4d25-a044-9a0ebfdf364c" providerId="ADAL" clId="{FC5D1F7D-FB83-D741-A243-AE28D53E7D50}" dt="2020-05-13T14:16:47.809" v="1999" actId="700"/>
          <ac:spMkLst>
            <pc:docMk/>
            <pc:sldMk cId="1040861089" sldId="368"/>
            <ac:spMk id="4" creationId="{47356BBE-352D-D84C-B0CB-6D95DA3C8E1C}"/>
          </ac:spMkLst>
        </pc:spChg>
        <pc:spChg chg="mod ord">
          <ac:chgData name="Rentia Keyser" userId="04c70dde-4979-4d25-a044-9a0ebfdf364c" providerId="ADAL" clId="{FC5D1F7D-FB83-D741-A243-AE28D53E7D50}" dt="2020-05-13T14:16:47.809" v="1999" actId="700"/>
          <ac:spMkLst>
            <pc:docMk/>
            <pc:sldMk cId="1040861089" sldId="368"/>
            <ac:spMk id="6" creationId="{4444C9F8-13BD-8440-AE4B-7FAE57358C15}"/>
          </ac:spMkLst>
        </pc:spChg>
        <pc:spChg chg="del mod ord">
          <ac:chgData name="Rentia Keyser" userId="04c70dde-4979-4d25-a044-9a0ebfdf364c" providerId="ADAL" clId="{FC5D1F7D-FB83-D741-A243-AE28D53E7D50}" dt="2020-05-13T14:16:43.800" v="1998" actId="478"/>
          <ac:spMkLst>
            <pc:docMk/>
            <pc:sldMk cId="1040861089" sldId="368"/>
            <ac:spMk id="7" creationId="{C86429DB-AC36-8C46-9323-36747A831BF7}"/>
          </ac:spMkLst>
        </pc:spChg>
        <pc:spChg chg="mod ord">
          <ac:chgData name="Rentia Keyser" userId="04c70dde-4979-4d25-a044-9a0ebfdf364c" providerId="ADAL" clId="{FC5D1F7D-FB83-D741-A243-AE28D53E7D50}" dt="2020-05-13T14:16:47.809" v="1999" actId="700"/>
          <ac:spMkLst>
            <pc:docMk/>
            <pc:sldMk cId="1040861089" sldId="368"/>
            <ac:spMk id="8" creationId="{A3CDE4AE-32F0-B24C-BF27-25320974173C}"/>
          </ac:spMkLst>
        </pc:spChg>
        <pc:picChg chg="add del mod">
          <ac:chgData name="Rentia Keyser" userId="04c70dde-4979-4d25-a044-9a0ebfdf364c" providerId="ADAL" clId="{FC5D1F7D-FB83-D741-A243-AE28D53E7D50}" dt="2020-05-13T13:40:16.469" v="1960"/>
          <ac:picMkLst>
            <pc:docMk/>
            <pc:sldMk cId="1040861089" sldId="368"/>
            <ac:picMk id="2" creationId="{D899B89B-2109-C247-90F3-05DED2FCC731}"/>
          </ac:picMkLst>
        </pc:picChg>
        <pc:picChg chg="add del mod">
          <ac:chgData name="Rentia Keyser" userId="04c70dde-4979-4d25-a044-9a0ebfdf364c" providerId="ADAL" clId="{FC5D1F7D-FB83-D741-A243-AE28D53E7D50}" dt="2020-05-13T14:17:31.787" v="2007" actId="478"/>
          <ac:picMkLst>
            <pc:docMk/>
            <pc:sldMk cId="1040861089" sldId="368"/>
            <ac:picMk id="5" creationId="{4657AC2F-D5CA-4349-A174-630697E8D775}"/>
          </ac:picMkLst>
        </pc:picChg>
        <pc:picChg chg="add del mod">
          <ac:chgData name="Rentia Keyser" userId="04c70dde-4979-4d25-a044-9a0ebfdf364c" providerId="ADAL" clId="{FC5D1F7D-FB83-D741-A243-AE28D53E7D50}" dt="2020-05-13T14:17:43.563" v="2012"/>
          <ac:picMkLst>
            <pc:docMk/>
            <pc:sldMk cId="1040861089" sldId="368"/>
            <ac:picMk id="9" creationId="{07CBAA3B-E0A3-0C45-981C-3B9F2CF5AA26}"/>
          </ac:picMkLst>
        </pc:picChg>
        <pc:picChg chg="add del mod">
          <ac:chgData name="Rentia Keyser" userId="04c70dde-4979-4d25-a044-9a0ebfdf364c" providerId="ADAL" clId="{FC5D1F7D-FB83-D741-A243-AE28D53E7D50}" dt="2020-05-13T13:40:17.386" v="1961" actId="478"/>
          <ac:picMkLst>
            <pc:docMk/>
            <pc:sldMk cId="1040861089" sldId="368"/>
            <ac:picMk id="9" creationId="{F66D96B5-3EA6-114A-BD29-B38D0D54AE85}"/>
          </ac:picMkLst>
        </pc:picChg>
        <pc:picChg chg="add del mod">
          <ac:chgData name="Rentia Keyser" userId="04c70dde-4979-4d25-a044-9a0ebfdf364c" providerId="ADAL" clId="{FC5D1F7D-FB83-D741-A243-AE28D53E7D50}" dt="2020-05-13T14:17:01.513" v="2001" actId="478"/>
          <ac:picMkLst>
            <pc:docMk/>
            <pc:sldMk cId="1040861089" sldId="368"/>
            <ac:picMk id="10" creationId="{D180D6D8-A051-4D4C-90D3-A7D683BE2DCA}"/>
          </ac:picMkLst>
        </pc:picChg>
        <pc:picChg chg="add del mod">
          <ac:chgData name="Rentia Keyser" userId="04c70dde-4979-4d25-a044-9a0ebfdf364c" providerId="ADAL" clId="{FC5D1F7D-FB83-D741-A243-AE28D53E7D50}" dt="2020-05-13T14:17:45.186" v="2013" actId="478"/>
          <ac:picMkLst>
            <pc:docMk/>
            <pc:sldMk cId="1040861089" sldId="368"/>
            <ac:picMk id="11" creationId="{6FB8D8FB-413E-7144-B55E-5A30DDAD1CBD}"/>
          </ac:picMkLst>
        </pc:picChg>
        <pc:picChg chg="add mod">
          <ac:chgData name="Rentia Keyser" userId="04c70dde-4979-4d25-a044-9a0ebfdf364c" providerId="ADAL" clId="{FC5D1F7D-FB83-D741-A243-AE28D53E7D50}" dt="2020-05-13T14:43:06.761" v="2139" actId="1076"/>
          <ac:picMkLst>
            <pc:docMk/>
            <pc:sldMk cId="1040861089" sldId="368"/>
            <ac:picMk id="12" creationId="{87015EDC-CED1-604F-91DC-C25C32E86781}"/>
          </ac:picMkLst>
        </pc:picChg>
        <pc:picChg chg="add del mod">
          <ac:chgData name="Rentia Keyser" userId="04c70dde-4979-4d25-a044-9a0ebfdf364c" providerId="ADAL" clId="{FC5D1F7D-FB83-D741-A243-AE28D53E7D50}" dt="2020-05-13T14:18:23.875" v="2023"/>
          <ac:picMkLst>
            <pc:docMk/>
            <pc:sldMk cId="1040861089" sldId="368"/>
            <ac:picMk id="13" creationId="{E3043B13-892B-7241-A662-2E70F217467C}"/>
          </ac:picMkLst>
        </pc:picChg>
        <pc:picChg chg="add del mod">
          <ac:chgData name="Rentia Keyser" userId="04c70dde-4979-4d25-a044-9a0ebfdf364c" providerId="ADAL" clId="{FC5D1F7D-FB83-D741-A243-AE28D53E7D50}" dt="2020-05-13T14:18:26.199" v="2024" actId="478"/>
          <ac:picMkLst>
            <pc:docMk/>
            <pc:sldMk cId="1040861089" sldId="368"/>
            <ac:picMk id="14" creationId="{1D7862A6-2B52-9D4C-B674-EBF20DAB113A}"/>
          </ac:picMkLst>
        </pc:picChg>
        <pc:picChg chg="add mod">
          <ac:chgData name="Rentia Keyser" userId="04c70dde-4979-4d25-a044-9a0ebfdf364c" providerId="ADAL" clId="{FC5D1F7D-FB83-D741-A243-AE28D53E7D50}" dt="2020-05-13T14:18:27.315" v="2025"/>
          <ac:picMkLst>
            <pc:docMk/>
            <pc:sldMk cId="1040861089" sldId="368"/>
            <ac:picMk id="15" creationId="{937ADF7D-2E3E-8E47-A561-AAEC10B3B077}"/>
          </ac:picMkLst>
        </pc:picChg>
      </pc:sldChg>
      <pc:sldChg chg="modSp add">
        <pc:chgData name="Rentia Keyser" userId="04c70dde-4979-4d25-a044-9a0ebfdf364c" providerId="ADAL" clId="{FC5D1F7D-FB83-D741-A243-AE28D53E7D50}" dt="2020-05-13T14:31:06.953" v="2054" actId="20577"/>
        <pc:sldMkLst>
          <pc:docMk/>
          <pc:sldMk cId="2482698614" sldId="369"/>
        </pc:sldMkLst>
        <pc:spChg chg="mod">
          <ac:chgData name="Rentia Keyser" userId="04c70dde-4979-4d25-a044-9a0ebfdf364c" providerId="ADAL" clId="{FC5D1F7D-FB83-D741-A243-AE28D53E7D50}" dt="2020-05-13T14:31:04.647" v="2053" actId="20577"/>
          <ac:spMkLst>
            <pc:docMk/>
            <pc:sldMk cId="2482698614" sldId="369"/>
            <ac:spMk id="3" creationId="{4F983767-DA58-4B27-9C9B-AA3E251B9747}"/>
          </ac:spMkLst>
        </pc:spChg>
        <pc:spChg chg="mod">
          <ac:chgData name="Rentia Keyser" userId="04c70dde-4979-4d25-a044-9a0ebfdf364c" providerId="ADAL" clId="{FC5D1F7D-FB83-D741-A243-AE28D53E7D50}" dt="2020-05-13T14:31:06.953" v="2054" actId="20577"/>
          <ac:spMkLst>
            <pc:docMk/>
            <pc:sldMk cId="2482698614" sldId="369"/>
            <ac:spMk id="7" creationId="{C86429DB-AC36-8C46-9323-36747A831BF7}"/>
          </ac:spMkLst>
        </pc:spChg>
      </pc:sldChg>
      <pc:sldChg chg="addSp delSp modSp add del mod ord modClrScheme chgLayout">
        <pc:chgData name="Rentia Keyser" userId="04c70dde-4979-4d25-a044-9a0ebfdf364c" providerId="ADAL" clId="{FC5D1F7D-FB83-D741-A243-AE28D53E7D50}" dt="2020-05-13T13:34:31.970" v="1941" actId="2696"/>
        <pc:sldMkLst>
          <pc:docMk/>
          <pc:sldMk cId="3018270757" sldId="369"/>
        </pc:sldMkLst>
        <pc:spChg chg="add del mod ord">
          <ac:chgData name="Rentia Keyser" userId="04c70dde-4979-4d25-a044-9a0ebfdf364c" providerId="ADAL" clId="{FC5D1F7D-FB83-D741-A243-AE28D53E7D50}" dt="2020-05-13T13:31:52.725" v="1914" actId="478"/>
          <ac:spMkLst>
            <pc:docMk/>
            <pc:sldMk cId="3018270757" sldId="369"/>
            <ac:spMk id="2" creationId="{5F33FF29-C222-2D4F-8152-9814D6F63895}"/>
          </ac:spMkLst>
        </pc:spChg>
        <pc:spChg chg="mod ord">
          <ac:chgData name="Rentia Keyser" userId="04c70dde-4979-4d25-a044-9a0ebfdf364c" providerId="ADAL" clId="{FC5D1F7D-FB83-D741-A243-AE28D53E7D50}" dt="2020-05-13T13:31:48.813" v="1912" actId="700"/>
          <ac:spMkLst>
            <pc:docMk/>
            <pc:sldMk cId="3018270757" sldId="369"/>
            <ac:spMk id="3" creationId="{1489AEAB-0CFC-4F6C-A527-D70FA1F79DCE}"/>
          </ac:spMkLst>
        </pc:spChg>
        <pc:spChg chg="mod ord">
          <ac:chgData name="Rentia Keyser" userId="04c70dde-4979-4d25-a044-9a0ebfdf364c" providerId="ADAL" clId="{FC5D1F7D-FB83-D741-A243-AE28D53E7D50}" dt="2020-05-13T13:31:48.813" v="1912" actId="700"/>
          <ac:spMkLst>
            <pc:docMk/>
            <pc:sldMk cId="3018270757" sldId="369"/>
            <ac:spMk id="6" creationId="{FE231D7E-7A17-124D-95FA-13CC0622B76F}"/>
          </ac:spMkLst>
        </pc:spChg>
        <pc:spChg chg="mod ord">
          <ac:chgData name="Rentia Keyser" userId="04c70dde-4979-4d25-a044-9a0ebfdf364c" providerId="ADAL" clId="{FC5D1F7D-FB83-D741-A243-AE28D53E7D50}" dt="2020-05-13T13:31:48.813" v="1912" actId="700"/>
          <ac:spMkLst>
            <pc:docMk/>
            <pc:sldMk cId="3018270757" sldId="369"/>
            <ac:spMk id="18" creationId="{4A17C9F7-E542-744A-948B-23B72C1B974C}"/>
          </ac:spMkLst>
        </pc:spChg>
        <pc:spChg chg="del mod">
          <ac:chgData name="Rentia Keyser" userId="04c70dde-4979-4d25-a044-9a0ebfdf364c" providerId="ADAL" clId="{FC5D1F7D-FB83-D741-A243-AE28D53E7D50}" dt="2020-05-13T13:32:28.162" v="1917" actId="478"/>
          <ac:spMkLst>
            <pc:docMk/>
            <pc:sldMk cId="3018270757" sldId="369"/>
            <ac:spMk id="26" creationId="{44EBD84B-ED06-704B-B04E-64FF1D3CEA1F}"/>
          </ac:spMkLst>
        </pc:spChg>
        <pc:spChg chg="del mod">
          <ac:chgData name="Rentia Keyser" userId="04c70dde-4979-4d25-a044-9a0ebfdf364c" providerId="ADAL" clId="{FC5D1F7D-FB83-D741-A243-AE28D53E7D50}" dt="2020-05-13T13:32:37.310" v="1919" actId="478"/>
          <ac:spMkLst>
            <pc:docMk/>
            <pc:sldMk cId="3018270757" sldId="369"/>
            <ac:spMk id="28" creationId="{38B31112-C9C4-A34E-8E47-A20D9C8B8538}"/>
          </ac:spMkLst>
        </pc:spChg>
        <pc:grpChg chg="add del mod">
          <ac:chgData name="Rentia Keyser" userId="04c70dde-4979-4d25-a044-9a0ebfdf364c" providerId="ADAL" clId="{FC5D1F7D-FB83-D741-A243-AE28D53E7D50}" dt="2020-05-13T13:32:56.356" v="1923" actId="165"/>
          <ac:grpSpMkLst>
            <pc:docMk/>
            <pc:sldMk cId="3018270757" sldId="369"/>
            <ac:grpSpMk id="24" creationId="{398798C7-9C1D-8242-B5D8-2E170591CD9A}"/>
          </ac:grpSpMkLst>
        </pc:grpChg>
        <pc:picChg chg="add mod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" creationId="{BE79AC4E-E112-0C40-B229-043A943D9511}"/>
          </ac:picMkLst>
        </pc:picChg>
        <pc:picChg chg="add mod">
          <ac:chgData name="Rentia Keyser" userId="04c70dde-4979-4d25-a044-9a0ebfdf364c" providerId="ADAL" clId="{FC5D1F7D-FB83-D741-A243-AE28D53E7D50}" dt="2020-05-13T13:33:34.770" v="1938" actId="1076"/>
          <ac:picMkLst>
            <pc:docMk/>
            <pc:sldMk cId="3018270757" sldId="369"/>
            <ac:picMk id="5" creationId="{BA29A87A-BADB-C34E-95DA-30C3DD4F076C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15" creationId="{8828AA04-50F8-4FF7-8CD0-8C77F7082B4C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19" creationId="{4E7D9AAB-733B-433B-9CF0-5CFD61A866DF}"/>
          </ac:picMkLst>
        </pc:picChg>
        <pc:picChg chg="add mod">
          <ac:chgData name="Rentia Keyser" userId="04c70dde-4979-4d25-a044-9a0ebfdf364c" providerId="ADAL" clId="{FC5D1F7D-FB83-D741-A243-AE28D53E7D50}" dt="2020-05-13T13:33:07.619" v="1927" actId="1076"/>
          <ac:picMkLst>
            <pc:docMk/>
            <pc:sldMk cId="3018270757" sldId="369"/>
            <ac:picMk id="20" creationId="{B63BA28F-B5C5-1E4A-A428-2221F18DB59A}"/>
          </ac:picMkLst>
        </pc:picChg>
        <pc:picChg chg="add mod">
          <ac:chgData name="Rentia Keyser" userId="04c70dde-4979-4d25-a044-9a0ebfdf364c" providerId="ADAL" clId="{FC5D1F7D-FB83-D741-A243-AE28D53E7D50}" dt="2020-05-13T13:33:03.962" v="1925" actId="1076"/>
          <ac:picMkLst>
            <pc:docMk/>
            <pc:sldMk cId="3018270757" sldId="369"/>
            <ac:picMk id="21" creationId="{BE8120FB-A6B2-2C4A-A297-E925162DEBDB}"/>
          </ac:picMkLst>
        </pc:picChg>
        <pc:picChg chg="add mod">
          <ac:chgData name="Rentia Keyser" userId="04c70dde-4979-4d25-a044-9a0ebfdf364c" providerId="ADAL" clId="{FC5D1F7D-FB83-D741-A243-AE28D53E7D50}" dt="2020-05-13T13:33:05.279" v="1926" actId="1076"/>
          <ac:picMkLst>
            <pc:docMk/>
            <pc:sldMk cId="3018270757" sldId="369"/>
            <ac:picMk id="22" creationId="{D897E903-8E35-C247-BB38-2F9729455F4B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25" creationId="{491A9709-89BA-4EF2-B924-9BA548605F23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27" creationId="{F828F5A4-4863-4413-AE40-A3B90214B1BC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29" creationId="{44F561D9-8C3E-4006-AD91-01D9F538ECBE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0" creationId="{D581D5BD-AE7A-1E46-A2D2-D121E3FDD74D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1" creationId="{1B84D4CB-DEEA-493C-9C1E-F9BBFCCC5E3F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2" creationId="{963D2282-CECB-F940-94CB-CED9464A2383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3" creationId="{87FEF647-DD2B-4419-BFE6-FF8BBCF7E665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4" creationId="{4C34836A-299F-FE4F-B0FC-9C7484F39946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5" creationId="{6DFAC674-7A24-4AA9-BD86-819E8C79E0CA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6" creationId="{2352ED57-6405-4A47-8C43-2D38B4C79F3A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7" creationId="{A1742830-EB76-423B-B732-D85E7BD9131D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38" creationId="{C8B3D906-C194-0D46-9AF8-1F5D0D23581B}"/>
          </ac:picMkLst>
        </pc:picChg>
        <pc:picChg chg="del">
          <ac:chgData name="Rentia Keyser" userId="04c70dde-4979-4d25-a044-9a0ebfdf364c" providerId="ADAL" clId="{FC5D1F7D-FB83-D741-A243-AE28D53E7D50}" dt="2020-05-13T13:31:25.794" v="1911" actId="478"/>
          <ac:picMkLst>
            <pc:docMk/>
            <pc:sldMk cId="3018270757" sldId="369"/>
            <ac:picMk id="39" creationId="{1DD56293-7A01-4F6F-8DDC-2687D05B4DA3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0" creationId="{0AB01510-7CA5-244A-8C0B-ADA31648F2A7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1" creationId="{C8B69A81-7443-E846-B3EA-806F13D70E15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2" creationId="{5773769D-0113-D74D-B20C-3AA092D34799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3" creationId="{5E4BF58A-7FE9-DD45-99B8-E7C5CFAE12AF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4" creationId="{A3AE6061-23E4-204C-82EB-A0B8442C2014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5" creationId="{5693113A-90C9-FA49-931B-1561F992814C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6" creationId="{03D5AE75-255D-AD43-B869-2D85FF16D68B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7" creationId="{4891CA60-CD87-1F47-8823-876D5FDEAD6C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8" creationId="{A21E03D9-D996-9440-AAAC-2DDB53234D64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49" creationId="{43B68102-8050-0149-AF6E-173B8A95EA9A}"/>
          </ac:picMkLst>
        </pc:picChg>
        <pc:picChg chg="del mod topLvl">
          <ac:chgData name="Rentia Keyser" userId="04c70dde-4979-4d25-a044-9a0ebfdf364c" providerId="ADAL" clId="{FC5D1F7D-FB83-D741-A243-AE28D53E7D50}" dt="2020-05-13T13:33:25.074" v="1932" actId="478"/>
          <ac:picMkLst>
            <pc:docMk/>
            <pc:sldMk cId="3018270757" sldId="369"/>
            <ac:picMk id="50" creationId="{A94641BF-37B2-814E-8BD0-D61AFC1D2EA8}"/>
          </ac:picMkLst>
        </pc:picChg>
        <pc:picChg chg="del mod topLvl">
          <ac:chgData name="Rentia Keyser" userId="04c70dde-4979-4d25-a044-9a0ebfdf364c" providerId="ADAL" clId="{FC5D1F7D-FB83-D741-A243-AE28D53E7D50}" dt="2020-05-13T13:33:24.558" v="1931" actId="478"/>
          <ac:picMkLst>
            <pc:docMk/>
            <pc:sldMk cId="3018270757" sldId="369"/>
            <ac:picMk id="51" creationId="{3B4CB7AD-D210-C244-90AA-31DFBF3A5A0D}"/>
          </ac:picMkLst>
        </pc:picChg>
        <pc:picChg chg="mod topLvl">
          <ac:chgData name="Rentia Keyser" userId="04c70dde-4979-4d25-a044-9a0ebfdf364c" providerId="ADAL" clId="{FC5D1F7D-FB83-D741-A243-AE28D53E7D50}" dt="2020-05-13T13:33:45.414" v="1940" actId="14100"/>
          <ac:picMkLst>
            <pc:docMk/>
            <pc:sldMk cId="3018270757" sldId="369"/>
            <ac:picMk id="52" creationId="{A2E62842-D4D0-FF40-AD96-66E684B1D6CB}"/>
          </ac:picMkLst>
        </pc:picChg>
      </pc:sldChg>
      <pc:sldChg chg="addSp delSp modSp add del mod modClrScheme chgLayout">
        <pc:chgData name="Rentia Keyser" userId="04c70dde-4979-4d25-a044-9a0ebfdf364c" providerId="ADAL" clId="{FC5D1F7D-FB83-D741-A243-AE28D53E7D50}" dt="2020-05-13T13:31:07.887" v="1908" actId="2696"/>
        <pc:sldMkLst>
          <pc:docMk/>
          <pc:sldMk cId="3498770319" sldId="369"/>
        </pc:sldMkLst>
        <pc:spChg chg="mod ord">
          <ac:chgData name="Rentia Keyser" userId="04c70dde-4979-4d25-a044-9a0ebfdf364c" providerId="ADAL" clId="{FC5D1F7D-FB83-D741-A243-AE28D53E7D50}" dt="2020-05-13T13:29:50.740" v="1896" actId="700"/>
          <ac:spMkLst>
            <pc:docMk/>
            <pc:sldMk cId="3498770319" sldId="369"/>
            <ac:spMk id="3" creationId="{4F983767-DA58-4B27-9C9B-AA3E251B9747}"/>
          </ac:spMkLst>
        </pc:spChg>
        <pc:spChg chg="add del mod">
          <ac:chgData name="Rentia Keyser" userId="04c70dde-4979-4d25-a044-9a0ebfdf364c" providerId="ADAL" clId="{FC5D1F7D-FB83-D741-A243-AE28D53E7D50}" dt="2020-05-13T13:29:20.508" v="1893" actId="478"/>
          <ac:spMkLst>
            <pc:docMk/>
            <pc:sldMk cId="3498770319" sldId="369"/>
            <ac:spMk id="4" creationId="{83B1FE26-C22C-074A-9AEA-F18C3B00BD43}"/>
          </ac:spMkLst>
        </pc:spChg>
        <pc:spChg chg="mod ord">
          <ac:chgData name="Rentia Keyser" userId="04c70dde-4979-4d25-a044-9a0ebfdf364c" providerId="ADAL" clId="{FC5D1F7D-FB83-D741-A243-AE28D53E7D50}" dt="2020-05-13T13:29:50.740" v="1896" actId="700"/>
          <ac:spMkLst>
            <pc:docMk/>
            <pc:sldMk cId="3498770319" sldId="369"/>
            <ac:spMk id="6" creationId="{4444C9F8-13BD-8440-AE4B-7FAE57358C15}"/>
          </ac:spMkLst>
        </pc:spChg>
        <pc:spChg chg="add del mod ord">
          <ac:chgData name="Rentia Keyser" userId="04c70dde-4979-4d25-a044-9a0ebfdf364c" providerId="ADAL" clId="{FC5D1F7D-FB83-D741-A243-AE28D53E7D50}" dt="2020-05-13T13:29:57.207" v="1897" actId="478"/>
          <ac:spMkLst>
            <pc:docMk/>
            <pc:sldMk cId="3498770319" sldId="369"/>
            <ac:spMk id="7" creationId="{C86429DB-AC36-8C46-9323-36747A831BF7}"/>
          </ac:spMkLst>
        </pc:spChg>
        <pc:spChg chg="mod ord">
          <ac:chgData name="Rentia Keyser" userId="04c70dde-4979-4d25-a044-9a0ebfdf364c" providerId="ADAL" clId="{FC5D1F7D-FB83-D741-A243-AE28D53E7D50}" dt="2020-05-13T13:29:50.740" v="1896" actId="700"/>
          <ac:spMkLst>
            <pc:docMk/>
            <pc:sldMk cId="3498770319" sldId="369"/>
            <ac:spMk id="8" creationId="{A3CDE4AE-32F0-B24C-BF27-25320974173C}"/>
          </ac:spMkLst>
        </pc:spChg>
        <pc:picChg chg="add del mod">
          <ac:chgData name="Rentia Keyser" userId="04c70dde-4979-4d25-a044-9a0ebfdf364c" providerId="ADAL" clId="{FC5D1F7D-FB83-D741-A243-AE28D53E7D50}" dt="2020-05-13T13:30:31.406" v="1901" actId="478"/>
          <ac:picMkLst>
            <pc:docMk/>
            <pc:sldMk cId="3498770319" sldId="369"/>
            <ac:picMk id="9" creationId="{254E42D9-4C0F-9547-8635-6FC03848ED23}"/>
          </ac:picMkLst>
        </pc:picChg>
        <pc:picChg chg="add del mod">
          <ac:chgData name="Rentia Keyser" userId="04c70dde-4979-4d25-a044-9a0ebfdf364c" providerId="ADAL" clId="{FC5D1F7D-FB83-D741-A243-AE28D53E7D50}" dt="2020-05-13T13:30:39.136" v="1904" actId="478"/>
          <ac:picMkLst>
            <pc:docMk/>
            <pc:sldMk cId="3498770319" sldId="369"/>
            <ac:picMk id="10" creationId="{32FA584D-11B5-4444-A3CC-40DDE374F33A}"/>
          </ac:picMkLst>
        </pc:picChg>
        <pc:picChg chg="add del mod">
          <ac:chgData name="Rentia Keyser" userId="04c70dde-4979-4d25-a044-9a0ebfdf364c" providerId="ADAL" clId="{FC5D1F7D-FB83-D741-A243-AE28D53E7D50}" dt="2020-05-13T13:30:52.355" v="1907" actId="478"/>
          <ac:picMkLst>
            <pc:docMk/>
            <pc:sldMk cId="3498770319" sldId="369"/>
            <ac:picMk id="11" creationId="{478AD1AC-B128-AC4D-B023-6CE964A8E361}"/>
          </ac:picMkLst>
        </pc:picChg>
        <pc:picChg chg="add del mod">
          <ac:chgData name="Rentia Keyser" userId="04c70dde-4979-4d25-a044-9a0ebfdf364c" providerId="ADAL" clId="{FC5D1F7D-FB83-D741-A243-AE28D53E7D50}" dt="2020-05-13T13:30:52.355" v="1907" actId="478"/>
          <ac:picMkLst>
            <pc:docMk/>
            <pc:sldMk cId="3498770319" sldId="369"/>
            <ac:picMk id="12" creationId="{78B10666-61BE-3F49-8FF4-88DBC2E2D6F4}"/>
          </ac:picMkLst>
        </pc:picChg>
        <pc:picChg chg="add mod">
          <ac:chgData name="Rentia Keyser" userId="04c70dde-4979-4d25-a044-9a0ebfdf364c" providerId="ADAL" clId="{FC5D1F7D-FB83-D741-A243-AE28D53E7D50}" dt="2020-05-13T13:30:49.655" v="1906"/>
          <ac:picMkLst>
            <pc:docMk/>
            <pc:sldMk cId="3498770319" sldId="369"/>
            <ac:picMk id="13" creationId="{5FD9ED99-8E0B-5443-93E2-806612FE96DD}"/>
          </ac:picMkLst>
        </pc:picChg>
        <pc:picChg chg="add mod">
          <ac:chgData name="Rentia Keyser" userId="04c70dde-4979-4d25-a044-9a0ebfdf364c" providerId="ADAL" clId="{FC5D1F7D-FB83-D741-A243-AE28D53E7D50}" dt="2020-05-13T13:30:49.655" v="1906"/>
          <ac:picMkLst>
            <pc:docMk/>
            <pc:sldMk cId="3498770319" sldId="369"/>
            <ac:picMk id="14" creationId="{8CD2E123-D7C1-BA4B-890F-A9AD22141B37}"/>
          </ac:picMkLst>
        </pc:picChg>
        <pc:picChg chg="add mod">
          <ac:chgData name="Rentia Keyser" userId="04c70dde-4979-4d25-a044-9a0ebfdf364c" providerId="ADAL" clId="{FC5D1F7D-FB83-D741-A243-AE28D53E7D50}" dt="2020-05-13T13:30:49.655" v="1906"/>
          <ac:picMkLst>
            <pc:docMk/>
            <pc:sldMk cId="3498770319" sldId="369"/>
            <ac:picMk id="15" creationId="{C506667B-165D-6948-83ED-854DF4E21DE3}"/>
          </ac:picMkLst>
        </pc:picChg>
      </pc:sldChg>
      <pc:sldChg chg="addSp delSp modSp add">
        <pc:chgData name="Rentia Keyser" userId="04c70dde-4979-4d25-a044-9a0ebfdf364c" providerId="ADAL" clId="{FC5D1F7D-FB83-D741-A243-AE28D53E7D50}" dt="2020-05-13T14:53:42.101" v="2194" actId="1076"/>
        <pc:sldMkLst>
          <pc:docMk/>
          <pc:sldMk cId="2157444161" sldId="370"/>
        </pc:sldMkLst>
        <pc:picChg chg="add del mod">
          <ac:chgData name="Rentia Keyser" userId="04c70dde-4979-4d25-a044-9a0ebfdf364c" providerId="ADAL" clId="{FC5D1F7D-FB83-D741-A243-AE28D53E7D50}" dt="2020-05-13T14:18:12.805" v="2019"/>
          <ac:picMkLst>
            <pc:docMk/>
            <pc:sldMk cId="2157444161" sldId="370"/>
            <ac:picMk id="9" creationId="{7693768E-B985-674B-9EB2-1D4021C22BDD}"/>
          </ac:picMkLst>
        </pc:picChg>
        <pc:picChg chg="add del mod">
          <ac:chgData name="Rentia Keyser" userId="04c70dde-4979-4d25-a044-9a0ebfdf364c" providerId="ADAL" clId="{FC5D1F7D-FB83-D741-A243-AE28D53E7D50}" dt="2020-05-13T14:53:27.646" v="2185" actId="478"/>
          <ac:picMkLst>
            <pc:docMk/>
            <pc:sldMk cId="2157444161" sldId="370"/>
            <ac:picMk id="9" creationId="{E7DE424A-4CC6-B641-8967-A5A14785D47D}"/>
          </ac:picMkLst>
        </pc:picChg>
        <pc:picChg chg="add del mod">
          <ac:chgData name="Rentia Keyser" userId="04c70dde-4979-4d25-a044-9a0ebfdf364c" providerId="ADAL" clId="{FC5D1F7D-FB83-D741-A243-AE28D53E7D50}" dt="2020-05-13T14:53:42.101" v="2194" actId="1076"/>
          <ac:picMkLst>
            <pc:docMk/>
            <pc:sldMk cId="2157444161" sldId="370"/>
            <ac:picMk id="10" creationId="{D180D6D8-A051-4D4C-90D3-A7D683BE2DCA}"/>
          </ac:picMkLst>
        </pc:picChg>
        <pc:picChg chg="add del mod">
          <ac:chgData name="Rentia Keyser" userId="04c70dde-4979-4d25-a044-9a0ebfdf364c" providerId="ADAL" clId="{FC5D1F7D-FB83-D741-A243-AE28D53E7D50}" dt="2020-05-13T14:53:29.314" v="2187"/>
          <ac:picMkLst>
            <pc:docMk/>
            <pc:sldMk cId="2157444161" sldId="370"/>
            <ac:picMk id="11" creationId="{4DD49B09-8C6E-6C48-8878-78B9ED25663E}"/>
          </ac:picMkLst>
        </pc:picChg>
      </pc:sldChg>
      <pc:sldChg chg="addSp delSp modSp add ord">
        <pc:chgData name="Rentia Keyser" userId="04c70dde-4979-4d25-a044-9a0ebfdf364c" providerId="ADAL" clId="{FC5D1F7D-FB83-D741-A243-AE28D53E7D50}" dt="2020-05-13T15:26:28.859" v="2477" actId="478"/>
        <pc:sldMkLst>
          <pc:docMk/>
          <pc:sldMk cId="472152719" sldId="371"/>
        </pc:sldMkLst>
        <pc:spChg chg="del mod">
          <ac:chgData name="Rentia Keyser" userId="04c70dde-4979-4d25-a044-9a0ebfdf364c" providerId="ADAL" clId="{FC5D1F7D-FB83-D741-A243-AE28D53E7D50}" dt="2020-05-13T14:47:25.839" v="2175" actId="478"/>
          <ac:spMkLst>
            <pc:docMk/>
            <pc:sldMk cId="472152719" sldId="371"/>
            <ac:spMk id="3" creationId="{4F983767-DA58-4B27-9C9B-AA3E251B9747}"/>
          </ac:spMkLst>
        </pc:spChg>
        <pc:spChg chg="mod">
          <ac:chgData name="Rentia Keyser" userId="04c70dde-4979-4d25-a044-9a0ebfdf364c" providerId="ADAL" clId="{FC5D1F7D-FB83-D741-A243-AE28D53E7D50}" dt="2020-05-13T15:12:00.448" v="2273" actId="20577"/>
          <ac:spMkLst>
            <pc:docMk/>
            <pc:sldMk cId="472152719" sldId="371"/>
            <ac:spMk id="7" creationId="{C86429DB-AC36-8C46-9323-36747A831BF7}"/>
          </ac:spMkLst>
        </pc:spChg>
        <pc:spChg chg="add del mod">
          <ac:chgData name="Rentia Keyser" userId="04c70dde-4979-4d25-a044-9a0ebfdf364c" providerId="ADAL" clId="{FC5D1F7D-FB83-D741-A243-AE28D53E7D50}" dt="2020-05-13T14:47:27.408" v="2176" actId="478"/>
          <ac:spMkLst>
            <pc:docMk/>
            <pc:sldMk cId="472152719" sldId="371"/>
            <ac:spMk id="13" creationId="{E94D13C0-2AD5-4540-9270-C648FBA0ED6E}"/>
          </ac:spMkLst>
        </pc:spChg>
        <pc:picChg chg="add del mod">
          <ac:chgData name="Rentia Keyser" userId="04c70dde-4979-4d25-a044-9a0ebfdf364c" providerId="ADAL" clId="{FC5D1F7D-FB83-D741-A243-AE28D53E7D50}" dt="2020-05-13T14:36:04.442" v="2108" actId="478"/>
          <ac:picMkLst>
            <pc:docMk/>
            <pc:sldMk cId="472152719" sldId="371"/>
            <ac:picMk id="4" creationId="{38435F1A-A2E3-F349-B98E-7C920211407A}"/>
          </ac:picMkLst>
        </pc:picChg>
        <pc:picChg chg="add del mod">
          <ac:chgData name="Rentia Keyser" userId="04c70dde-4979-4d25-a044-9a0ebfdf364c" providerId="ADAL" clId="{FC5D1F7D-FB83-D741-A243-AE28D53E7D50}" dt="2020-05-13T14:36:42.949" v="2122"/>
          <ac:picMkLst>
            <pc:docMk/>
            <pc:sldMk cId="472152719" sldId="371"/>
            <ac:picMk id="9" creationId="{79951C9B-E054-5848-BC8D-EAF4EB756A05}"/>
          </ac:picMkLst>
        </pc:picChg>
        <pc:picChg chg="del">
          <ac:chgData name="Rentia Keyser" userId="04c70dde-4979-4d25-a044-9a0ebfdf364c" providerId="ADAL" clId="{FC5D1F7D-FB83-D741-A243-AE28D53E7D50}" dt="2020-05-13T14:36:44.182" v="2123" actId="478"/>
          <ac:picMkLst>
            <pc:docMk/>
            <pc:sldMk cId="472152719" sldId="371"/>
            <ac:picMk id="10" creationId="{D180D6D8-A051-4D4C-90D3-A7D683BE2DCA}"/>
          </ac:picMkLst>
        </pc:picChg>
        <pc:picChg chg="add del mod">
          <ac:chgData name="Rentia Keyser" userId="04c70dde-4979-4d25-a044-9a0ebfdf364c" providerId="ADAL" clId="{FC5D1F7D-FB83-D741-A243-AE28D53E7D50}" dt="2020-05-13T15:26:28.859" v="2477" actId="478"/>
          <ac:picMkLst>
            <pc:docMk/>
            <pc:sldMk cId="472152719" sldId="371"/>
            <ac:picMk id="11" creationId="{8B2DABA1-28FC-4349-999A-484498EA0A43}"/>
          </ac:picMkLst>
        </pc:picChg>
        <pc:picChg chg="add del mod">
          <ac:chgData name="Rentia Keyser" userId="04c70dde-4979-4d25-a044-9a0ebfdf364c" providerId="ADAL" clId="{FC5D1F7D-FB83-D741-A243-AE28D53E7D50}" dt="2020-05-13T14:54:58.321" v="2219"/>
          <ac:picMkLst>
            <pc:docMk/>
            <pc:sldMk cId="472152719" sldId="371"/>
            <ac:picMk id="14" creationId="{2612510B-7700-FD4D-812B-945B0412377A}"/>
          </ac:picMkLst>
        </pc:picChg>
        <pc:picChg chg="add del mod">
          <ac:chgData name="Rentia Keyser" userId="04c70dde-4979-4d25-a044-9a0ebfdf364c" providerId="ADAL" clId="{FC5D1F7D-FB83-D741-A243-AE28D53E7D50}" dt="2020-05-13T14:55:07.501" v="2225" actId="478"/>
          <ac:picMkLst>
            <pc:docMk/>
            <pc:sldMk cId="472152719" sldId="371"/>
            <ac:picMk id="15" creationId="{77599031-38DA-544D-B6DC-F1385C7002E1}"/>
          </ac:picMkLst>
        </pc:picChg>
        <pc:picChg chg="add mod">
          <ac:chgData name="Rentia Keyser" userId="04c70dde-4979-4d25-a044-9a0ebfdf364c" providerId="ADAL" clId="{FC5D1F7D-FB83-D741-A243-AE28D53E7D50}" dt="2020-05-13T14:55:07.583" v="2226"/>
          <ac:picMkLst>
            <pc:docMk/>
            <pc:sldMk cId="472152719" sldId="371"/>
            <ac:picMk id="16" creationId="{A819C764-4030-1D4E-9DC9-288B50C56EFB}"/>
          </ac:picMkLst>
        </pc:picChg>
      </pc:sldChg>
      <pc:sldChg chg="addSp delSp modSp add ord">
        <pc:chgData name="Rentia Keyser" userId="04c70dde-4979-4d25-a044-9a0ebfdf364c" providerId="ADAL" clId="{FC5D1F7D-FB83-D741-A243-AE28D53E7D50}" dt="2020-05-13T14:56:37.535" v="2241" actId="1076"/>
        <pc:sldMkLst>
          <pc:docMk/>
          <pc:sldMk cId="3737960134" sldId="372"/>
        </pc:sldMkLst>
        <pc:spChg chg="mod">
          <ac:chgData name="Rentia Keyser" userId="04c70dde-4979-4d25-a044-9a0ebfdf364c" providerId="ADAL" clId="{FC5D1F7D-FB83-D741-A243-AE28D53E7D50}" dt="2020-05-13T14:32:42.890" v="2087" actId="20577"/>
          <ac:spMkLst>
            <pc:docMk/>
            <pc:sldMk cId="3737960134" sldId="372"/>
            <ac:spMk id="3" creationId="{4F983767-DA58-4B27-9C9B-AA3E251B9747}"/>
          </ac:spMkLst>
        </pc:spChg>
        <pc:spChg chg="mod">
          <ac:chgData name="Rentia Keyser" userId="04c70dde-4979-4d25-a044-9a0ebfdf364c" providerId="ADAL" clId="{FC5D1F7D-FB83-D741-A243-AE28D53E7D50}" dt="2020-05-13T14:33:22.453" v="2105" actId="12"/>
          <ac:spMkLst>
            <pc:docMk/>
            <pc:sldMk cId="3737960134" sldId="372"/>
            <ac:spMk id="7" creationId="{C86429DB-AC36-8C46-9323-36747A831BF7}"/>
          </ac:spMkLst>
        </pc:spChg>
        <pc:spChg chg="mod">
          <ac:chgData name="Rentia Keyser" userId="04c70dde-4979-4d25-a044-9a0ebfdf364c" providerId="ADAL" clId="{FC5D1F7D-FB83-D741-A243-AE28D53E7D50}" dt="2020-05-13T14:56:09.953" v="2233" actId="404"/>
          <ac:spMkLst>
            <pc:docMk/>
            <pc:sldMk cId="3737960134" sldId="372"/>
            <ac:spMk id="13" creationId="{282CE583-EFDC-7A4F-9CDA-E635ADD8A26D}"/>
          </ac:spMkLst>
        </pc:spChg>
        <pc:spChg chg="mod">
          <ac:chgData name="Rentia Keyser" userId="04c70dde-4979-4d25-a044-9a0ebfdf364c" providerId="ADAL" clId="{FC5D1F7D-FB83-D741-A243-AE28D53E7D50}" dt="2020-05-13T14:56:20.658" v="2235" actId="1076"/>
          <ac:spMkLst>
            <pc:docMk/>
            <pc:sldMk cId="3737960134" sldId="372"/>
            <ac:spMk id="14" creationId="{EBFB8B55-D781-6346-A4D7-3DD959295494}"/>
          </ac:spMkLst>
        </pc:spChg>
        <pc:spChg chg="mod">
          <ac:chgData name="Rentia Keyser" userId="04c70dde-4979-4d25-a044-9a0ebfdf364c" providerId="ADAL" clId="{FC5D1F7D-FB83-D741-A243-AE28D53E7D50}" dt="2020-05-13T14:56:09.953" v="2233" actId="404"/>
          <ac:spMkLst>
            <pc:docMk/>
            <pc:sldMk cId="3737960134" sldId="372"/>
            <ac:spMk id="17" creationId="{B0B398CD-6A2E-D74C-8972-640A40AFE2BD}"/>
          </ac:spMkLst>
        </pc:spChg>
        <pc:spChg chg="mod">
          <ac:chgData name="Rentia Keyser" userId="04c70dde-4979-4d25-a044-9a0ebfdf364c" providerId="ADAL" clId="{FC5D1F7D-FB83-D741-A243-AE28D53E7D50}" dt="2020-05-13T14:56:26.273" v="2237" actId="1076"/>
          <ac:spMkLst>
            <pc:docMk/>
            <pc:sldMk cId="3737960134" sldId="372"/>
            <ac:spMk id="18" creationId="{C841F3C4-2AA1-364B-9762-794C71FECA0D}"/>
          </ac:spMkLst>
        </pc:spChg>
        <pc:spChg chg="mod">
          <ac:chgData name="Rentia Keyser" userId="04c70dde-4979-4d25-a044-9a0ebfdf364c" providerId="ADAL" clId="{FC5D1F7D-FB83-D741-A243-AE28D53E7D50}" dt="2020-05-13T14:56:09.953" v="2233" actId="404"/>
          <ac:spMkLst>
            <pc:docMk/>
            <pc:sldMk cId="3737960134" sldId="372"/>
            <ac:spMk id="21" creationId="{840DB506-0C42-AF45-9CC5-3729EA669339}"/>
          </ac:spMkLst>
        </pc:spChg>
        <pc:spChg chg="mod">
          <ac:chgData name="Rentia Keyser" userId="04c70dde-4979-4d25-a044-9a0ebfdf364c" providerId="ADAL" clId="{FC5D1F7D-FB83-D741-A243-AE28D53E7D50}" dt="2020-05-13T14:56:32.707" v="2239" actId="1076"/>
          <ac:spMkLst>
            <pc:docMk/>
            <pc:sldMk cId="3737960134" sldId="372"/>
            <ac:spMk id="22" creationId="{9195B364-8D77-F54D-88D3-51652472DEEC}"/>
          </ac:spMkLst>
        </pc:spChg>
        <pc:spChg chg="mod">
          <ac:chgData name="Rentia Keyser" userId="04c70dde-4979-4d25-a044-9a0ebfdf364c" providerId="ADAL" clId="{FC5D1F7D-FB83-D741-A243-AE28D53E7D50}" dt="2020-05-13T14:56:09.953" v="2233" actId="404"/>
          <ac:spMkLst>
            <pc:docMk/>
            <pc:sldMk cId="3737960134" sldId="372"/>
            <ac:spMk id="25" creationId="{C78A9732-9BF2-4247-8BDE-CEA61EC69118}"/>
          </ac:spMkLst>
        </pc:spChg>
        <pc:spChg chg="mod">
          <ac:chgData name="Rentia Keyser" userId="04c70dde-4979-4d25-a044-9a0ebfdf364c" providerId="ADAL" clId="{FC5D1F7D-FB83-D741-A243-AE28D53E7D50}" dt="2020-05-13T14:56:37.535" v="2241" actId="1076"/>
          <ac:spMkLst>
            <pc:docMk/>
            <pc:sldMk cId="3737960134" sldId="372"/>
            <ac:spMk id="26" creationId="{9B6C1F24-9EF2-C448-83FF-7441763FD8A1}"/>
          </ac:spMkLst>
        </pc:spChg>
        <pc:grpChg chg="mod">
          <ac:chgData name="Rentia Keyser" userId="04c70dde-4979-4d25-a044-9a0ebfdf364c" providerId="ADAL" clId="{FC5D1F7D-FB83-D741-A243-AE28D53E7D50}" dt="2020-05-13T14:55:57.957" v="2231" actId="1076"/>
          <ac:grpSpMkLst>
            <pc:docMk/>
            <pc:sldMk cId="3737960134" sldId="372"/>
            <ac:grpSpMk id="11" creationId="{95F6D6B2-9FBC-664F-B3DB-1CF80D0CC967}"/>
          </ac:grpSpMkLst>
        </pc:grpChg>
        <pc:grpChg chg="mod">
          <ac:chgData name="Rentia Keyser" userId="04c70dde-4979-4d25-a044-9a0ebfdf364c" providerId="ADAL" clId="{FC5D1F7D-FB83-D741-A243-AE28D53E7D50}" dt="2020-05-13T14:55:57.957" v="2231" actId="1076"/>
          <ac:grpSpMkLst>
            <pc:docMk/>
            <pc:sldMk cId="3737960134" sldId="372"/>
            <ac:grpSpMk id="15" creationId="{FA61A5F1-4AD3-5B4D-9B7E-4348941DE979}"/>
          </ac:grpSpMkLst>
        </pc:grpChg>
        <pc:grpChg chg="mod">
          <ac:chgData name="Rentia Keyser" userId="04c70dde-4979-4d25-a044-9a0ebfdf364c" providerId="ADAL" clId="{FC5D1F7D-FB83-D741-A243-AE28D53E7D50}" dt="2020-05-13T14:55:57.957" v="2231" actId="1076"/>
          <ac:grpSpMkLst>
            <pc:docMk/>
            <pc:sldMk cId="3737960134" sldId="372"/>
            <ac:grpSpMk id="19" creationId="{0A6387BF-BBCE-7B41-8D2A-10402FF4C310}"/>
          </ac:grpSpMkLst>
        </pc:grpChg>
        <pc:grpChg chg="mod">
          <ac:chgData name="Rentia Keyser" userId="04c70dde-4979-4d25-a044-9a0ebfdf364c" providerId="ADAL" clId="{FC5D1F7D-FB83-D741-A243-AE28D53E7D50}" dt="2020-05-13T14:55:57.957" v="2231" actId="1076"/>
          <ac:grpSpMkLst>
            <pc:docMk/>
            <pc:sldMk cId="3737960134" sldId="372"/>
            <ac:grpSpMk id="23" creationId="{F2147491-145C-1244-94A7-866EE138666A}"/>
          </ac:grpSpMkLst>
        </pc:grpChg>
        <pc:picChg chg="add mod">
          <ac:chgData name="Rentia Keyser" userId="04c70dde-4979-4d25-a044-9a0ebfdf364c" providerId="ADAL" clId="{FC5D1F7D-FB83-D741-A243-AE28D53E7D50}" dt="2020-05-13T14:36:47.872" v="2126"/>
          <ac:picMkLst>
            <pc:docMk/>
            <pc:sldMk cId="3737960134" sldId="372"/>
            <ac:picMk id="9" creationId="{74800C5C-9D09-2541-BB25-61B30AF04260}"/>
          </ac:picMkLst>
        </pc:picChg>
        <pc:picChg chg="del">
          <ac:chgData name="Rentia Keyser" userId="04c70dde-4979-4d25-a044-9a0ebfdf364c" providerId="ADAL" clId="{FC5D1F7D-FB83-D741-A243-AE28D53E7D50}" dt="2020-05-13T14:36:47.451" v="2125" actId="478"/>
          <ac:picMkLst>
            <pc:docMk/>
            <pc:sldMk cId="3737960134" sldId="372"/>
            <ac:picMk id="10" creationId="{D180D6D8-A051-4D4C-90D3-A7D683BE2DCA}"/>
          </ac:picMkLst>
        </pc:picChg>
      </pc:sldChg>
      <pc:sldChg chg="addSp delSp modSp add">
        <pc:chgData name="Rentia Keyser" userId="04c70dde-4979-4d25-a044-9a0ebfdf364c" providerId="ADAL" clId="{FC5D1F7D-FB83-D741-A243-AE28D53E7D50}" dt="2020-05-13T15:26:03.922" v="2475" actId="478"/>
        <pc:sldMkLst>
          <pc:docMk/>
          <pc:sldMk cId="604583810" sldId="373"/>
        </pc:sldMkLst>
        <pc:spChg chg="mod">
          <ac:chgData name="Rentia Keyser" userId="04c70dde-4979-4d25-a044-9a0ebfdf364c" providerId="ADAL" clId="{FC5D1F7D-FB83-D741-A243-AE28D53E7D50}" dt="2020-05-13T15:12:50.139" v="2324" actId="20577"/>
          <ac:spMkLst>
            <pc:docMk/>
            <pc:sldMk cId="604583810" sldId="373"/>
            <ac:spMk id="3" creationId="{4F983767-DA58-4B27-9C9B-AA3E251B9747}"/>
          </ac:spMkLst>
        </pc:spChg>
        <pc:spChg chg="mod">
          <ac:chgData name="Rentia Keyser" userId="04c70dde-4979-4d25-a044-9a0ebfdf364c" providerId="ADAL" clId="{FC5D1F7D-FB83-D741-A243-AE28D53E7D50}" dt="2020-05-13T15:14:09.508" v="2347" actId="1076"/>
          <ac:spMkLst>
            <pc:docMk/>
            <pc:sldMk cId="604583810" sldId="373"/>
            <ac:spMk id="7" creationId="{C86429DB-AC36-8C46-9323-36747A831BF7}"/>
          </ac:spMkLst>
        </pc:spChg>
        <pc:spChg chg="del">
          <ac:chgData name="Rentia Keyser" userId="04c70dde-4979-4d25-a044-9a0ebfdf364c" providerId="ADAL" clId="{FC5D1F7D-FB83-D741-A243-AE28D53E7D50}" dt="2020-05-13T15:12:29.261" v="2275" actId="478"/>
          <ac:spMkLst>
            <pc:docMk/>
            <pc:sldMk cId="604583810" sldId="373"/>
            <ac:spMk id="14" creationId="{EBFB8B55-D781-6346-A4D7-3DD959295494}"/>
          </ac:spMkLst>
        </pc:spChg>
        <pc:spChg chg="del">
          <ac:chgData name="Rentia Keyser" userId="04c70dde-4979-4d25-a044-9a0ebfdf364c" providerId="ADAL" clId="{FC5D1F7D-FB83-D741-A243-AE28D53E7D50}" dt="2020-05-13T15:12:30.877" v="2276" actId="478"/>
          <ac:spMkLst>
            <pc:docMk/>
            <pc:sldMk cId="604583810" sldId="373"/>
            <ac:spMk id="18" creationId="{C841F3C4-2AA1-364B-9762-794C71FECA0D}"/>
          </ac:spMkLst>
        </pc:spChg>
        <pc:spChg chg="del">
          <ac:chgData name="Rentia Keyser" userId="04c70dde-4979-4d25-a044-9a0ebfdf364c" providerId="ADAL" clId="{FC5D1F7D-FB83-D741-A243-AE28D53E7D50}" dt="2020-05-13T15:12:30.877" v="2276" actId="478"/>
          <ac:spMkLst>
            <pc:docMk/>
            <pc:sldMk cId="604583810" sldId="373"/>
            <ac:spMk id="22" creationId="{9195B364-8D77-F54D-88D3-51652472DEEC}"/>
          </ac:spMkLst>
        </pc:spChg>
        <pc:spChg chg="del">
          <ac:chgData name="Rentia Keyser" userId="04c70dde-4979-4d25-a044-9a0ebfdf364c" providerId="ADAL" clId="{FC5D1F7D-FB83-D741-A243-AE28D53E7D50}" dt="2020-05-13T15:12:32.221" v="2278" actId="478"/>
          <ac:spMkLst>
            <pc:docMk/>
            <pc:sldMk cId="604583810" sldId="373"/>
            <ac:spMk id="26" creationId="{9B6C1F24-9EF2-C448-83FF-7441763FD8A1}"/>
          </ac:spMkLst>
        </pc:spChg>
        <pc:grpChg chg="del">
          <ac:chgData name="Rentia Keyser" userId="04c70dde-4979-4d25-a044-9a0ebfdf364c" providerId="ADAL" clId="{FC5D1F7D-FB83-D741-A243-AE28D53E7D50}" dt="2020-05-13T15:12:31.429" v="2277" actId="478"/>
          <ac:grpSpMkLst>
            <pc:docMk/>
            <pc:sldMk cId="604583810" sldId="373"/>
            <ac:grpSpMk id="11" creationId="{95F6D6B2-9FBC-664F-B3DB-1CF80D0CC967}"/>
          </ac:grpSpMkLst>
        </pc:grpChg>
        <pc:grpChg chg="del">
          <ac:chgData name="Rentia Keyser" userId="04c70dde-4979-4d25-a044-9a0ebfdf364c" providerId="ADAL" clId="{FC5D1F7D-FB83-D741-A243-AE28D53E7D50}" dt="2020-05-13T15:12:30.877" v="2276" actId="478"/>
          <ac:grpSpMkLst>
            <pc:docMk/>
            <pc:sldMk cId="604583810" sldId="373"/>
            <ac:grpSpMk id="15" creationId="{FA61A5F1-4AD3-5B4D-9B7E-4348941DE979}"/>
          </ac:grpSpMkLst>
        </pc:grpChg>
        <pc:grpChg chg="del">
          <ac:chgData name="Rentia Keyser" userId="04c70dde-4979-4d25-a044-9a0ebfdf364c" providerId="ADAL" clId="{FC5D1F7D-FB83-D741-A243-AE28D53E7D50}" dt="2020-05-13T15:12:30.877" v="2276" actId="478"/>
          <ac:grpSpMkLst>
            <pc:docMk/>
            <pc:sldMk cId="604583810" sldId="373"/>
            <ac:grpSpMk id="19" creationId="{0A6387BF-BBCE-7B41-8D2A-10402FF4C310}"/>
          </ac:grpSpMkLst>
        </pc:grpChg>
        <pc:grpChg chg="del">
          <ac:chgData name="Rentia Keyser" userId="04c70dde-4979-4d25-a044-9a0ebfdf364c" providerId="ADAL" clId="{FC5D1F7D-FB83-D741-A243-AE28D53E7D50}" dt="2020-05-13T15:12:30.877" v="2276" actId="478"/>
          <ac:grpSpMkLst>
            <pc:docMk/>
            <pc:sldMk cId="604583810" sldId="373"/>
            <ac:grpSpMk id="23" creationId="{F2147491-145C-1244-94A7-866EE138666A}"/>
          </ac:grpSpMkLst>
        </pc:grpChg>
        <pc:picChg chg="add del mod">
          <ac:chgData name="Rentia Keyser" userId="04c70dde-4979-4d25-a044-9a0ebfdf364c" providerId="ADAL" clId="{FC5D1F7D-FB83-D741-A243-AE28D53E7D50}" dt="2020-05-13T15:26:03.922" v="2475" actId="478"/>
          <ac:picMkLst>
            <pc:docMk/>
            <pc:sldMk cId="604583810" sldId="373"/>
            <ac:picMk id="4" creationId="{0223750D-A537-5444-86DE-10CD6A2E9E81}"/>
          </ac:picMkLst>
        </pc:picChg>
        <pc:picChg chg="del">
          <ac:chgData name="Rentia Keyser" userId="04c70dde-4979-4d25-a044-9a0ebfdf364c" providerId="ADAL" clId="{FC5D1F7D-FB83-D741-A243-AE28D53E7D50}" dt="2020-05-13T15:12:35.974" v="2279" actId="478"/>
          <ac:picMkLst>
            <pc:docMk/>
            <pc:sldMk cId="604583810" sldId="373"/>
            <ac:picMk id="9" creationId="{74800C5C-9D09-2541-BB25-61B30AF04260}"/>
          </ac:picMkLst>
        </pc:picChg>
        <pc:picChg chg="add mod">
          <ac:chgData name="Rentia Keyser" userId="04c70dde-4979-4d25-a044-9a0ebfdf364c" providerId="ADAL" clId="{FC5D1F7D-FB83-D741-A243-AE28D53E7D50}" dt="2020-05-13T15:14:20.364" v="2352" actId="1076"/>
          <ac:picMkLst>
            <pc:docMk/>
            <pc:sldMk cId="604583810" sldId="373"/>
            <ac:picMk id="27" creationId="{A0D05FCB-C56E-C643-B8AE-ECA0DC496432}"/>
          </ac:picMkLst>
        </pc:picChg>
      </pc:sldChg>
      <pc:sldChg chg="addSp delSp modSp add ord">
        <pc:chgData name="Rentia Keyser" userId="04c70dde-4979-4d25-a044-9a0ebfdf364c" providerId="ADAL" clId="{FC5D1F7D-FB83-D741-A243-AE28D53E7D50}" dt="2020-05-13T15:16:02.866" v="2366"/>
        <pc:sldMkLst>
          <pc:docMk/>
          <pc:sldMk cId="53808634" sldId="374"/>
        </pc:sldMkLst>
        <pc:spChg chg="mod">
          <ac:chgData name="Rentia Keyser" userId="04c70dde-4979-4d25-a044-9a0ebfdf364c" providerId="ADAL" clId="{FC5D1F7D-FB83-D741-A243-AE28D53E7D50}" dt="2020-05-13T15:15:44.065" v="2365" actId="14100"/>
          <ac:spMkLst>
            <pc:docMk/>
            <pc:sldMk cId="53808634" sldId="374"/>
            <ac:spMk id="7" creationId="{C86429DB-AC36-8C46-9323-36747A831BF7}"/>
          </ac:spMkLst>
        </pc:spChg>
        <pc:picChg chg="add mod">
          <ac:chgData name="Rentia Keyser" userId="04c70dde-4979-4d25-a044-9a0ebfdf364c" providerId="ADAL" clId="{FC5D1F7D-FB83-D741-A243-AE28D53E7D50}" dt="2020-05-13T15:16:02.866" v="2366"/>
          <ac:picMkLst>
            <pc:docMk/>
            <pc:sldMk cId="53808634" sldId="374"/>
            <ac:picMk id="2" creationId="{8E12227E-CD37-124F-817F-82091FBC628A}"/>
          </ac:picMkLst>
        </pc:picChg>
        <pc:picChg chg="add mod">
          <ac:chgData name="Rentia Keyser" userId="04c70dde-4979-4d25-a044-9a0ebfdf364c" providerId="ADAL" clId="{FC5D1F7D-FB83-D741-A243-AE28D53E7D50}" dt="2020-05-13T15:15:21.497" v="2360" actId="1076"/>
          <ac:picMkLst>
            <pc:docMk/>
            <pc:sldMk cId="53808634" sldId="374"/>
            <ac:picMk id="9" creationId="{46460E76-2184-1949-82C5-AAEAA8F58713}"/>
          </ac:picMkLst>
        </pc:picChg>
        <pc:picChg chg="del">
          <ac:chgData name="Rentia Keyser" userId="04c70dde-4979-4d25-a044-9a0ebfdf364c" providerId="ADAL" clId="{FC5D1F7D-FB83-D741-A243-AE28D53E7D50}" dt="2020-05-13T15:15:23.216" v="2361" actId="478"/>
          <ac:picMkLst>
            <pc:docMk/>
            <pc:sldMk cId="53808634" sldId="374"/>
            <ac:picMk id="16" creationId="{A819C764-4030-1D4E-9DC9-288B50C56EFB}"/>
          </ac:picMkLst>
        </pc:picChg>
      </pc:sldChg>
      <pc:sldChg chg="add del">
        <pc:chgData name="Rentia Keyser" userId="04c70dde-4979-4d25-a044-9a0ebfdf364c" providerId="ADAL" clId="{FC5D1F7D-FB83-D741-A243-AE28D53E7D50}" dt="2020-05-13T15:14:57.471" v="2354" actId="2696"/>
        <pc:sldMkLst>
          <pc:docMk/>
          <pc:sldMk cId="3783736885" sldId="374"/>
        </pc:sldMkLst>
      </pc:sldChg>
      <pc:sldChg chg="addSp delSp modSp add mod ord modClrScheme chgLayout">
        <pc:chgData name="Rentia Keyser" userId="04c70dde-4979-4d25-a044-9a0ebfdf364c" providerId="ADAL" clId="{FC5D1F7D-FB83-D741-A243-AE28D53E7D50}" dt="2020-05-13T15:21:39.401" v="2467" actId="1076"/>
        <pc:sldMkLst>
          <pc:docMk/>
          <pc:sldMk cId="134731466" sldId="375"/>
        </pc:sldMkLst>
        <pc:spChg chg="mod ord">
          <ac:chgData name="Rentia Keyser" userId="04c70dde-4979-4d25-a044-9a0ebfdf364c" providerId="ADAL" clId="{FC5D1F7D-FB83-D741-A243-AE28D53E7D50}" dt="2020-05-13T15:21:19.165" v="2453" actId="700"/>
          <ac:spMkLst>
            <pc:docMk/>
            <pc:sldMk cId="134731466" sldId="375"/>
            <ac:spMk id="3" creationId="{4F983767-DA58-4B27-9C9B-AA3E251B9747}"/>
          </ac:spMkLst>
        </pc:spChg>
        <pc:spChg chg="add del mod ord">
          <ac:chgData name="Rentia Keyser" userId="04c70dde-4979-4d25-a044-9a0ebfdf364c" providerId="ADAL" clId="{FC5D1F7D-FB83-D741-A243-AE28D53E7D50}" dt="2020-05-13T15:21:19.165" v="2453" actId="700"/>
          <ac:spMkLst>
            <pc:docMk/>
            <pc:sldMk cId="134731466" sldId="375"/>
            <ac:spMk id="6" creationId="{4444C9F8-13BD-8440-AE4B-7FAE57358C15}"/>
          </ac:spMkLst>
        </pc:spChg>
        <pc:spChg chg="mod ord">
          <ac:chgData name="Rentia Keyser" userId="04c70dde-4979-4d25-a044-9a0ebfdf364c" providerId="ADAL" clId="{FC5D1F7D-FB83-D741-A243-AE28D53E7D50}" dt="2020-05-13T15:21:19.165" v="2453" actId="700"/>
          <ac:spMkLst>
            <pc:docMk/>
            <pc:sldMk cId="134731466" sldId="375"/>
            <ac:spMk id="7" creationId="{C86429DB-AC36-8C46-9323-36747A831BF7}"/>
          </ac:spMkLst>
        </pc:spChg>
        <pc:spChg chg="add del mod ord">
          <ac:chgData name="Rentia Keyser" userId="04c70dde-4979-4d25-a044-9a0ebfdf364c" providerId="ADAL" clId="{FC5D1F7D-FB83-D741-A243-AE28D53E7D50}" dt="2020-05-13T15:21:19.165" v="2453" actId="700"/>
          <ac:spMkLst>
            <pc:docMk/>
            <pc:sldMk cId="134731466" sldId="375"/>
            <ac:spMk id="8" creationId="{A3CDE4AE-32F0-B24C-BF27-25320974173C}"/>
          </ac:spMkLst>
        </pc:spChg>
        <pc:spChg chg="del">
          <ac:chgData name="Rentia Keyser" userId="04c70dde-4979-4d25-a044-9a0ebfdf364c" providerId="ADAL" clId="{FC5D1F7D-FB83-D741-A243-AE28D53E7D50}" dt="2020-05-13T15:18:03.614" v="2397" actId="478"/>
          <ac:spMkLst>
            <pc:docMk/>
            <pc:sldMk cId="134731466" sldId="375"/>
            <ac:spMk id="14" creationId="{EBFB8B55-D781-6346-A4D7-3DD959295494}"/>
          </ac:spMkLst>
        </pc:spChg>
        <pc:spChg chg="del">
          <ac:chgData name="Rentia Keyser" userId="04c70dde-4979-4d25-a044-9a0ebfdf364c" providerId="ADAL" clId="{FC5D1F7D-FB83-D741-A243-AE28D53E7D50}" dt="2020-05-13T15:18:03.614" v="2397" actId="478"/>
          <ac:spMkLst>
            <pc:docMk/>
            <pc:sldMk cId="134731466" sldId="375"/>
            <ac:spMk id="18" creationId="{C841F3C4-2AA1-364B-9762-794C71FECA0D}"/>
          </ac:spMkLst>
        </pc:spChg>
        <pc:spChg chg="del">
          <ac:chgData name="Rentia Keyser" userId="04c70dde-4979-4d25-a044-9a0ebfdf364c" providerId="ADAL" clId="{FC5D1F7D-FB83-D741-A243-AE28D53E7D50}" dt="2020-05-13T15:18:03.614" v="2397" actId="478"/>
          <ac:spMkLst>
            <pc:docMk/>
            <pc:sldMk cId="134731466" sldId="375"/>
            <ac:spMk id="22" creationId="{9195B364-8D77-F54D-88D3-51652472DEEC}"/>
          </ac:spMkLst>
        </pc:spChg>
        <pc:spChg chg="del">
          <ac:chgData name="Rentia Keyser" userId="04c70dde-4979-4d25-a044-9a0ebfdf364c" providerId="ADAL" clId="{FC5D1F7D-FB83-D741-A243-AE28D53E7D50}" dt="2020-05-13T15:18:03.614" v="2397" actId="478"/>
          <ac:spMkLst>
            <pc:docMk/>
            <pc:sldMk cId="134731466" sldId="375"/>
            <ac:spMk id="26" creationId="{9B6C1F24-9EF2-C448-83FF-7441763FD8A1}"/>
          </ac:spMkLst>
        </pc:spChg>
        <pc:spChg chg="add mod">
          <ac:chgData name="Rentia Keyser" userId="04c70dde-4979-4d25-a044-9a0ebfdf364c" providerId="ADAL" clId="{FC5D1F7D-FB83-D741-A243-AE28D53E7D50}" dt="2020-05-13T15:18:27.861" v="2401" actId="164"/>
          <ac:spMkLst>
            <pc:docMk/>
            <pc:sldMk cId="134731466" sldId="375"/>
            <ac:spMk id="27" creationId="{F799C084-DC6B-3845-8E23-B232F251D036}"/>
          </ac:spMkLst>
        </pc:spChg>
        <pc:spChg chg="add mod">
          <ac:chgData name="Rentia Keyser" userId="04c70dde-4979-4d25-a044-9a0ebfdf364c" providerId="ADAL" clId="{FC5D1F7D-FB83-D741-A243-AE28D53E7D50}" dt="2020-05-13T15:18:27.861" v="2401" actId="164"/>
          <ac:spMkLst>
            <pc:docMk/>
            <pc:sldMk cId="134731466" sldId="375"/>
            <ac:spMk id="28" creationId="{5C9FAAAF-2056-7D43-A881-EDE49642046B}"/>
          </ac:spMkLst>
        </pc:spChg>
        <pc:spChg chg="add mod">
          <ac:chgData name="Rentia Keyser" userId="04c70dde-4979-4d25-a044-9a0ebfdf364c" providerId="ADAL" clId="{FC5D1F7D-FB83-D741-A243-AE28D53E7D50}" dt="2020-05-13T15:21:39.401" v="2467" actId="1076"/>
          <ac:spMkLst>
            <pc:docMk/>
            <pc:sldMk cId="134731466" sldId="375"/>
            <ac:spMk id="30" creationId="{EEBD2855-E1FB-554B-A2BA-A2B57BAAFA99}"/>
          </ac:spMkLst>
        </pc:spChg>
        <pc:grpChg chg="add del mod">
          <ac:chgData name="Rentia Keyser" userId="04c70dde-4979-4d25-a044-9a0ebfdf364c" providerId="ADAL" clId="{FC5D1F7D-FB83-D741-A243-AE28D53E7D50}" dt="2020-05-13T15:18:39.103" v="2407"/>
          <ac:grpSpMkLst>
            <pc:docMk/>
            <pc:sldMk cId="134731466" sldId="375"/>
            <ac:grpSpMk id="2" creationId="{38E531A9-B802-3943-9BDE-5E6E1505D69D}"/>
          </ac:grpSpMkLst>
        </pc:grpChg>
        <pc:grpChg chg="del">
          <ac:chgData name="Rentia Keyser" userId="04c70dde-4979-4d25-a044-9a0ebfdf364c" providerId="ADAL" clId="{FC5D1F7D-FB83-D741-A243-AE28D53E7D50}" dt="2020-05-13T15:18:09.094" v="2398" actId="478"/>
          <ac:grpSpMkLst>
            <pc:docMk/>
            <pc:sldMk cId="134731466" sldId="375"/>
            <ac:grpSpMk id="11" creationId="{95F6D6B2-9FBC-664F-B3DB-1CF80D0CC967}"/>
          </ac:grpSpMkLst>
        </pc:grpChg>
        <pc:grpChg chg="del">
          <ac:chgData name="Rentia Keyser" userId="04c70dde-4979-4d25-a044-9a0ebfdf364c" providerId="ADAL" clId="{FC5D1F7D-FB83-D741-A243-AE28D53E7D50}" dt="2020-05-13T15:18:03.614" v="2397" actId="478"/>
          <ac:grpSpMkLst>
            <pc:docMk/>
            <pc:sldMk cId="134731466" sldId="375"/>
            <ac:grpSpMk id="15" creationId="{FA61A5F1-4AD3-5B4D-9B7E-4348941DE979}"/>
          </ac:grpSpMkLst>
        </pc:grpChg>
        <pc:grpChg chg="del">
          <ac:chgData name="Rentia Keyser" userId="04c70dde-4979-4d25-a044-9a0ebfdf364c" providerId="ADAL" clId="{FC5D1F7D-FB83-D741-A243-AE28D53E7D50}" dt="2020-05-13T15:18:03.614" v="2397" actId="478"/>
          <ac:grpSpMkLst>
            <pc:docMk/>
            <pc:sldMk cId="134731466" sldId="375"/>
            <ac:grpSpMk id="19" creationId="{0A6387BF-BBCE-7B41-8D2A-10402FF4C310}"/>
          </ac:grpSpMkLst>
        </pc:grpChg>
        <pc:grpChg chg="del">
          <ac:chgData name="Rentia Keyser" userId="04c70dde-4979-4d25-a044-9a0ebfdf364c" providerId="ADAL" clId="{FC5D1F7D-FB83-D741-A243-AE28D53E7D50}" dt="2020-05-13T15:18:03.614" v="2397" actId="478"/>
          <ac:grpSpMkLst>
            <pc:docMk/>
            <pc:sldMk cId="134731466" sldId="375"/>
            <ac:grpSpMk id="23" creationId="{F2147491-145C-1244-94A7-866EE138666A}"/>
          </ac:grpSpMkLst>
        </pc:grpChg>
        <pc:picChg chg="add del">
          <ac:chgData name="Rentia Keyser" userId="04c70dde-4979-4d25-a044-9a0ebfdf364c" providerId="ADAL" clId="{FC5D1F7D-FB83-D741-A243-AE28D53E7D50}" dt="2020-05-13T15:21:18.471" v="2452" actId="478"/>
          <ac:picMkLst>
            <pc:docMk/>
            <pc:sldMk cId="134731466" sldId="375"/>
            <ac:picMk id="9" creationId="{74800C5C-9D09-2541-BB25-61B30AF04260}"/>
          </ac:picMkLst>
        </pc:picChg>
        <pc:picChg chg="add del mod">
          <ac:chgData name="Rentia Keyser" userId="04c70dde-4979-4d25-a044-9a0ebfdf364c" providerId="ADAL" clId="{FC5D1F7D-FB83-D741-A243-AE28D53E7D50}" dt="2020-05-13T15:21:18.282" v="2451"/>
          <ac:picMkLst>
            <pc:docMk/>
            <pc:sldMk cId="134731466" sldId="375"/>
            <ac:picMk id="29" creationId="{5B145C1E-49AA-5746-B912-770FD420DE33}"/>
          </ac:picMkLst>
        </pc:picChg>
      </pc:sldChg>
      <pc:sldChg chg="add del">
        <pc:chgData name="Rentia Keyser" userId="04c70dde-4979-4d25-a044-9a0ebfdf364c" providerId="ADAL" clId="{FC5D1F7D-FB83-D741-A243-AE28D53E7D50}" dt="2020-05-13T15:17:29.042" v="2368" actId="2696"/>
        <pc:sldMkLst>
          <pc:docMk/>
          <pc:sldMk cId="3843442627" sldId="375"/>
        </pc:sldMkLst>
      </pc:sldChg>
      <pc:sldMasterChg chg="addSldLayout delSldLayout modSldLayout sldLayoutOrd">
        <pc:chgData name="Rentia Keyser" userId="04c70dde-4979-4d25-a044-9a0ebfdf364c" providerId="ADAL" clId="{FC5D1F7D-FB83-D741-A243-AE28D53E7D50}" dt="2020-05-13T16:17:45.350" v="2536" actId="170"/>
        <pc:sldMasterMkLst>
          <pc:docMk/>
          <pc:sldMasterMk cId="4148217768" sldId="2147483648"/>
        </pc:sldMasterMkLst>
        <pc:sldLayoutChg chg="modSp add del">
          <pc:chgData name="Rentia Keyser" userId="04c70dde-4979-4d25-a044-9a0ebfdf364c" providerId="ADAL" clId="{FC5D1F7D-FB83-D741-A243-AE28D53E7D50}" dt="2020-05-13T10:17:21.486" v="1273" actId="2696"/>
          <pc:sldLayoutMkLst>
            <pc:docMk/>
            <pc:sldMasterMk cId="4148217768" sldId="2147483648"/>
            <pc:sldLayoutMk cId="2027794960" sldId="2147483662"/>
          </pc:sldLayoutMkLst>
          <pc:spChg chg="mod">
            <ac:chgData name="Rentia Keyser" userId="04c70dde-4979-4d25-a044-9a0ebfdf364c" providerId="ADAL" clId="{FC5D1F7D-FB83-D741-A243-AE28D53E7D50}" dt="2020-05-12T10:40:37.502" v="34" actId="2711"/>
            <ac:spMkLst>
              <pc:docMk/>
              <pc:sldMasterMk cId="4148217768" sldId="2147483648"/>
              <pc:sldLayoutMk cId="2027794960" sldId="2147483662"/>
              <ac:spMk id="9" creationId="{0C2D02BD-F318-3841-BF64-23ADFDC53F39}"/>
            </ac:spMkLst>
          </pc:spChg>
          <pc:spChg chg="mod">
            <ac:chgData name="Rentia Keyser" userId="04c70dde-4979-4d25-a044-9a0ebfdf364c" providerId="ADAL" clId="{FC5D1F7D-FB83-D741-A243-AE28D53E7D50}" dt="2020-05-12T10:45:32.484" v="98" actId="255"/>
            <ac:spMkLst>
              <pc:docMk/>
              <pc:sldMasterMk cId="4148217768" sldId="2147483648"/>
              <pc:sldLayoutMk cId="2027794960" sldId="2147483662"/>
              <ac:spMk id="10" creationId="{0821C704-CDA4-664A-8DDC-80D06C938196}"/>
            </ac:spMkLst>
          </pc:spChg>
        </pc:sldLayoutChg>
        <pc:sldLayoutChg chg="delSp modSp">
          <pc:chgData name="Rentia Keyser" userId="04c70dde-4979-4d25-a044-9a0ebfdf364c" providerId="ADAL" clId="{FC5D1F7D-FB83-D741-A243-AE28D53E7D50}" dt="2020-05-13T15:10:09.968" v="2266" actId="207"/>
          <pc:sldLayoutMkLst>
            <pc:docMk/>
            <pc:sldMasterMk cId="4148217768" sldId="2147483648"/>
            <pc:sldLayoutMk cId="72759465" sldId="2147483663"/>
          </pc:sldLayoutMkLst>
          <pc:spChg chg="mod">
            <ac:chgData name="Rentia Keyser" userId="04c70dde-4979-4d25-a044-9a0ebfdf364c" providerId="ADAL" clId="{FC5D1F7D-FB83-D741-A243-AE28D53E7D50}" dt="2020-05-13T15:10:09.968" v="2266" actId="207"/>
            <ac:spMkLst>
              <pc:docMk/>
              <pc:sldMasterMk cId="4148217768" sldId="2147483648"/>
              <pc:sldLayoutMk cId="72759465" sldId="2147483663"/>
              <ac:spMk id="5" creationId="{87DA89E7-079A-3348-B98D-C910BC2F96E6}"/>
            </ac:spMkLst>
          </pc:spChg>
          <pc:spChg chg="mod">
            <ac:chgData name="Rentia Keyser" userId="04c70dde-4979-4d25-a044-9a0ebfdf364c" providerId="ADAL" clId="{FC5D1F7D-FB83-D741-A243-AE28D53E7D50}" dt="2020-05-12T10:45:23.542" v="94" actId="255"/>
            <ac:spMkLst>
              <pc:docMk/>
              <pc:sldMasterMk cId="4148217768" sldId="2147483648"/>
              <pc:sldLayoutMk cId="72759465" sldId="2147483663"/>
              <ac:spMk id="8" creationId="{AE474FB5-0EDD-9445-95C0-9A064B2C2796}"/>
            </ac:spMkLst>
          </pc:spChg>
          <pc:spChg chg="del">
            <ac:chgData name="Rentia Keyser" userId="04c70dde-4979-4d25-a044-9a0ebfdf364c" providerId="ADAL" clId="{FC5D1F7D-FB83-D741-A243-AE28D53E7D50}" dt="2020-05-13T15:09:51.825" v="2265" actId="478"/>
            <ac:spMkLst>
              <pc:docMk/>
              <pc:sldMasterMk cId="4148217768" sldId="2147483648"/>
              <pc:sldLayoutMk cId="72759465" sldId="2147483663"/>
              <ac:spMk id="11" creationId="{584AEE77-5775-BA42-9D01-0B49ECF56716}"/>
            </ac:spMkLst>
          </pc:spChg>
        </pc:sldLayoutChg>
        <pc:sldLayoutChg chg="modSp">
          <pc:chgData name="Rentia Keyser" userId="04c70dde-4979-4d25-a044-9a0ebfdf364c" providerId="ADAL" clId="{FC5D1F7D-FB83-D741-A243-AE28D53E7D50}" dt="2020-05-12T10:44:57.693" v="90" actId="255"/>
          <pc:sldLayoutMkLst>
            <pc:docMk/>
            <pc:sldMasterMk cId="4148217768" sldId="2147483648"/>
            <pc:sldLayoutMk cId="3749328655" sldId="2147483664"/>
          </pc:sldLayoutMkLst>
          <pc:spChg chg="mod">
            <ac:chgData name="Rentia Keyser" userId="04c70dde-4979-4d25-a044-9a0ebfdf364c" providerId="ADAL" clId="{FC5D1F7D-FB83-D741-A243-AE28D53E7D50}" dt="2020-05-12T10:44:57.693" v="90" actId="255"/>
            <ac:spMkLst>
              <pc:docMk/>
              <pc:sldMasterMk cId="4148217768" sldId="2147483648"/>
              <pc:sldLayoutMk cId="3749328655" sldId="2147483664"/>
              <ac:spMk id="18" creationId="{94D8128F-0620-6045-A908-92F4BE88C6D1}"/>
            </ac:spMkLst>
          </pc:spChg>
        </pc:sldLayoutChg>
        <pc:sldLayoutChg chg="addSp delSp modSp">
          <pc:chgData name="Rentia Keyser" userId="04c70dde-4979-4d25-a044-9a0ebfdf364c" providerId="ADAL" clId="{FC5D1F7D-FB83-D741-A243-AE28D53E7D50}" dt="2020-05-13T12:46:43.445" v="1721" actId="167"/>
          <pc:sldLayoutMkLst>
            <pc:docMk/>
            <pc:sldMasterMk cId="4148217768" sldId="2147483648"/>
            <pc:sldLayoutMk cId="1849426927" sldId="2147483665"/>
          </pc:sldLayoutMkLst>
          <pc:spChg chg="add mod">
            <ac:chgData name="Rentia Keyser" userId="04c70dde-4979-4d25-a044-9a0ebfdf364c" providerId="ADAL" clId="{FC5D1F7D-FB83-D741-A243-AE28D53E7D50}" dt="2020-05-12T10:41:29.077" v="49"/>
            <ac:spMkLst>
              <pc:docMk/>
              <pc:sldMasterMk cId="4148217768" sldId="2147483648"/>
              <pc:sldLayoutMk cId="1849426927" sldId="2147483665"/>
              <ac:spMk id="9" creationId="{B2DE1B9B-9E7F-EE49-BA6C-95355499BB08}"/>
            </ac:spMkLst>
          </pc:spChg>
          <pc:spChg chg="add mod">
            <ac:chgData name="Rentia Keyser" userId="04c70dde-4979-4d25-a044-9a0ebfdf364c" providerId="ADAL" clId="{FC5D1F7D-FB83-D741-A243-AE28D53E7D50}" dt="2020-05-12T10:41:29.077" v="49"/>
            <ac:spMkLst>
              <pc:docMk/>
              <pc:sldMasterMk cId="4148217768" sldId="2147483648"/>
              <pc:sldLayoutMk cId="1849426927" sldId="2147483665"/>
              <ac:spMk id="10" creationId="{08B3549D-D49E-2D40-A947-F8D370383466}"/>
            </ac:spMkLst>
          </pc:spChg>
          <pc:spChg chg="del">
            <ac:chgData name="Rentia Keyser" userId="04c70dde-4979-4d25-a044-9a0ebfdf364c" providerId="ADAL" clId="{FC5D1F7D-FB83-D741-A243-AE28D53E7D50}" dt="2020-05-12T10:41:28.569" v="48" actId="478"/>
            <ac:spMkLst>
              <pc:docMk/>
              <pc:sldMasterMk cId="4148217768" sldId="2147483648"/>
              <pc:sldLayoutMk cId="1849426927" sldId="2147483665"/>
              <ac:spMk id="12" creationId="{AAAF04D7-681F-4C4A-BFFA-7E0F6BF792C8}"/>
            </ac:spMkLst>
          </pc:spChg>
          <pc:spChg chg="del">
            <ac:chgData name="Rentia Keyser" userId="04c70dde-4979-4d25-a044-9a0ebfdf364c" providerId="ADAL" clId="{FC5D1F7D-FB83-D741-A243-AE28D53E7D50}" dt="2020-05-12T10:41:28.569" v="48" actId="478"/>
            <ac:spMkLst>
              <pc:docMk/>
              <pc:sldMasterMk cId="4148217768" sldId="2147483648"/>
              <pc:sldLayoutMk cId="1849426927" sldId="2147483665"/>
              <ac:spMk id="13" creationId="{934E64FB-172D-CA49-845D-847A1B381F9C}"/>
            </ac:spMkLst>
          </pc:spChg>
          <pc:spChg chg="add mod">
            <ac:chgData name="Rentia Keyser" userId="04c70dde-4979-4d25-a044-9a0ebfdf364c" providerId="ADAL" clId="{FC5D1F7D-FB83-D741-A243-AE28D53E7D50}" dt="2020-05-13T12:46:43.445" v="1721" actId="167"/>
            <ac:spMkLst>
              <pc:docMk/>
              <pc:sldMasterMk cId="4148217768" sldId="2147483648"/>
              <pc:sldLayoutMk cId="1849426927" sldId="2147483665"/>
              <ac:spMk id="13" creationId="{D3BDA3D3-86E7-B748-B965-4FCAF525E859}"/>
            </ac:spMkLst>
          </pc:spChg>
          <pc:spChg chg="mod">
            <ac:chgData name="Rentia Keyser" userId="04c70dde-4979-4d25-a044-9a0ebfdf364c" providerId="ADAL" clId="{FC5D1F7D-FB83-D741-A243-AE28D53E7D50}" dt="2020-05-12T10:44:30.538" v="85" actId="255"/>
            <ac:spMkLst>
              <pc:docMk/>
              <pc:sldMasterMk cId="4148217768" sldId="2147483648"/>
              <pc:sldLayoutMk cId="1849426927" sldId="2147483665"/>
              <ac:spMk id="14" creationId="{052A3287-0D3B-4147-AAF3-365172361E78}"/>
            </ac:spMkLst>
          </pc:spChg>
          <pc:picChg chg="del">
            <ac:chgData name="Rentia Keyser" userId="04c70dde-4979-4d25-a044-9a0ebfdf364c" providerId="ADAL" clId="{FC5D1F7D-FB83-D741-A243-AE28D53E7D50}" dt="2020-05-13T12:46:38.877" v="1719" actId="478"/>
            <ac:picMkLst>
              <pc:docMk/>
              <pc:sldMasterMk cId="4148217768" sldId="2147483648"/>
              <pc:sldLayoutMk cId="1849426927" sldId="2147483665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6:43.445" v="1721" actId="167"/>
            <ac:picMkLst>
              <pc:docMk/>
              <pc:sldMasterMk cId="4148217768" sldId="2147483648"/>
              <pc:sldLayoutMk cId="1849426927" sldId="2147483665"/>
              <ac:picMk id="12" creationId="{5A5588BB-A1ED-684C-97BB-CBF8B2B7FD87}"/>
            </ac:picMkLst>
          </pc:picChg>
          <pc:picChg chg="add mod">
            <ac:chgData name="Rentia Keyser" userId="04c70dde-4979-4d25-a044-9a0ebfdf364c" providerId="ADAL" clId="{FC5D1F7D-FB83-D741-A243-AE28D53E7D50}" dt="2020-05-13T12:46:43.445" v="1721" actId="167"/>
            <ac:picMkLst>
              <pc:docMk/>
              <pc:sldMasterMk cId="4148217768" sldId="2147483648"/>
              <pc:sldLayoutMk cId="1849426927" sldId="2147483665"/>
              <ac:picMk id="15" creationId="{DEE1AFA5-AFC1-7A46-BB6D-94869AC1D129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2T10:43:47.354" v="77" actId="255"/>
          <pc:sldLayoutMkLst>
            <pc:docMk/>
            <pc:sldMasterMk cId="4148217768" sldId="2147483648"/>
            <pc:sldLayoutMk cId="2492002110" sldId="2147483666"/>
          </pc:sldLayoutMkLst>
          <pc:spChg chg="del">
            <ac:chgData name="Rentia Keyser" userId="04c70dde-4979-4d25-a044-9a0ebfdf364c" providerId="ADAL" clId="{FC5D1F7D-FB83-D741-A243-AE28D53E7D50}" dt="2020-05-12T10:42:02.094" v="66" actId="478"/>
            <ac:spMkLst>
              <pc:docMk/>
              <pc:sldMasterMk cId="4148217768" sldId="2147483648"/>
              <pc:sldLayoutMk cId="2492002110" sldId="2147483666"/>
              <ac:spMk id="7" creationId="{050BDEB0-AD56-3840-A4AE-CC9C752B8F8B}"/>
            </ac:spMkLst>
          </pc:spChg>
          <pc:spChg chg="del mod">
            <ac:chgData name="Rentia Keyser" userId="04c70dde-4979-4d25-a044-9a0ebfdf364c" providerId="ADAL" clId="{FC5D1F7D-FB83-D741-A243-AE28D53E7D50}" dt="2020-05-12T10:42:02.094" v="66" actId="478"/>
            <ac:spMkLst>
              <pc:docMk/>
              <pc:sldMasterMk cId="4148217768" sldId="2147483648"/>
              <pc:sldLayoutMk cId="2492002110" sldId="2147483666"/>
              <ac:spMk id="8" creationId="{851675F4-0BE4-9447-B444-69B9F1556E6A}"/>
            </ac:spMkLst>
          </pc:spChg>
          <pc:spChg chg="add mod">
            <ac:chgData name="Rentia Keyser" userId="04c70dde-4979-4d25-a044-9a0ebfdf364c" providerId="ADAL" clId="{FC5D1F7D-FB83-D741-A243-AE28D53E7D50}" dt="2020-05-12T10:42:02.451" v="67"/>
            <ac:spMkLst>
              <pc:docMk/>
              <pc:sldMasterMk cId="4148217768" sldId="2147483648"/>
              <pc:sldLayoutMk cId="2492002110" sldId="2147483666"/>
              <ac:spMk id="9" creationId="{DCE6F75E-2D75-A245-996F-7583D1BB1B38}"/>
            </ac:spMkLst>
          </pc:spChg>
          <pc:spChg chg="add mod">
            <ac:chgData name="Rentia Keyser" userId="04c70dde-4979-4d25-a044-9a0ebfdf364c" providerId="ADAL" clId="{FC5D1F7D-FB83-D741-A243-AE28D53E7D50}" dt="2020-05-12T10:42:02.451" v="67"/>
            <ac:spMkLst>
              <pc:docMk/>
              <pc:sldMasterMk cId="4148217768" sldId="2147483648"/>
              <pc:sldLayoutMk cId="2492002110" sldId="2147483666"/>
              <ac:spMk id="10" creationId="{E2AEA6CE-5C59-0A4C-A7F9-3EA53504273C}"/>
            </ac:spMkLst>
          </pc:spChg>
          <pc:spChg chg="mod">
            <ac:chgData name="Rentia Keyser" userId="04c70dde-4979-4d25-a044-9a0ebfdf364c" providerId="ADAL" clId="{FC5D1F7D-FB83-D741-A243-AE28D53E7D50}" dt="2020-05-12T10:43:47.354" v="77" actId="255"/>
            <ac:spMkLst>
              <pc:docMk/>
              <pc:sldMasterMk cId="4148217768" sldId="2147483648"/>
              <pc:sldLayoutMk cId="2492002110" sldId="2147483666"/>
              <ac:spMk id="14" creationId="{052A3287-0D3B-4147-AAF3-365172361E78}"/>
            </ac:spMkLst>
          </pc:spChg>
        </pc:sldLayoutChg>
        <pc:sldLayoutChg chg="addSp delSp modSp">
          <pc:chgData name="Rentia Keyser" userId="04c70dde-4979-4d25-a044-9a0ebfdf364c" providerId="ADAL" clId="{FC5D1F7D-FB83-D741-A243-AE28D53E7D50}" dt="2020-05-13T12:45:52.383" v="1710" actId="167"/>
          <pc:sldLayoutMkLst>
            <pc:docMk/>
            <pc:sldMasterMk cId="4148217768" sldId="2147483648"/>
            <pc:sldLayoutMk cId="1004324334" sldId="2147483667"/>
          </pc:sldLayoutMkLst>
          <pc:spChg chg="add mod">
            <ac:chgData name="Rentia Keyser" userId="04c70dde-4979-4d25-a044-9a0ebfdf364c" providerId="ADAL" clId="{FC5D1F7D-FB83-D741-A243-AE28D53E7D50}" dt="2020-05-12T10:41:48.181" v="59"/>
            <ac:spMkLst>
              <pc:docMk/>
              <pc:sldMasterMk cId="4148217768" sldId="2147483648"/>
              <pc:sldLayoutMk cId="1004324334" sldId="2147483667"/>
              <ac:spMk id="10" creationId="{5F791F32-B83C-3349-9E90-66DB03F3082C}"/>
            </ac:spMkLst>
          </pc:spChg>
          <pc:spChg chg="mod">
            <ac:chgData name="Rentia Keyser" userId="04c70dde-4979-4d25-a044-9a0ebfdf364c" providerId="ADAL" clId="{FC5D1F7D-FB83-D741-A243-AE28D53E7D50}" dt="2020-05-12T10:44:05.422" v="80" actId="255"/>
            <ac:spMkLst>
              <pc:docMk/>
              <pc:sldMasterMk cId="4148217768" sldId="2147483648"/>
              <pc:sldLayoutMk cId="1004324334" sldId="2147483667"/>
              <ac:spMk id="14" creationId="{052A3287-0D3B-4147-AAF3-365172361E78}"/>
            </ac:spMkLst>
          </pc:spChg>
          <pc:spChg chg="del">
            <ac:chgData name="Rentia Keyser" userId="04c70dde-4979-4d25-a044-9a0ebfdf364c" providerId="ADAL" clId="{FC5D1F7D-FB83-D741-A243-AE28D53E7D50}" dt="2020-05-12T10:41:47.848" v="58" actId="478"/>
            <ac:spMkLst>
              <pc:docMk/>
              <pc:sldMasterMk cId="4148217768" sldId="2147483648"/>
              <pc:sldLayoutMk cId="1004324334" sldId="2147483667"/>
              <ac:spMk id="15" creationId="{47780FEF-D51B-B440-98A1-540D06A74F79}"/>
            </ac:spMkLst>
          </pc:spChg>
          <pc:spChg chg="add mod">
            <ac:chgData name="Rentia Keyser" userId="04c70dde-4979-4d25-a044-9a0ebfdf364c" providerId="ADAL" clId="{FC5D1F7D-FB83-D741-A243-AE28D53E7D50}" dt="2020-05-13T12:45:52.383" v="1710" actId="167"/>
            <ac:spMkLst>
              <pc:docMk/>
              <pc:sldMasterMk cId="4148217768" sldId="2147483648"/>
              <pc:sldLayoutMk cId="1004324334" sldId="2147483667"/>
              <ac:spMk id="16" creationId="{008B7163-FCD5-F549-AFBB-53D2FFBF1423}"/>
            </ac:spMkLst>
          </pc:spChg>
          <pc:spChg chg="del">
            <ac:chgData name="Rentia Keyser" userId="04c70dde-4979-4d25-a044-9a0ebfdf364c" providerId="ADAL" clId="{FC5D1F7D-FB83-D741-A243-AE28D53E7D50}" dt="2020-05-12T10:41:47.848" v="58" actId="478"/>
            <ac:spMkLst>
              <pc:docMk/>
              <pc:sldMasterMk cId="4148217768" sldId="2147483648"/>
              <pc:sldLayoutMk cId="1004324334" sldId="2147483667"/>
              <ac:spMk id="16" creationId="{041D6F27-3215-9442-A84F-71A7AF1A1495}"/>
            </ac:spMkLst>
          </pc:spChg>
          <pc:spChg chg="add mod">
            <ac:chgData name="Rentia Keyser" userId="04c70dde-4979-4d25-a044-9a0ebfdf364c" providerId="ADAL" clId="{FC5D1F7D-FB83-D741-A243-AE28D53E7D50}" dt="2020-05-12T10:41:48.181" v="59"/>
            <ac:spMkLst>
              <pc:docMk/>
              <pc:sldMasterMk cId="4148217768" sldId="2147483648"/>
              <pc:sldLayoutMk cId="1004324334" sldId="2147483667"/>
              <ac:spMk id="17" creationId="{997DF7D8-E575-5146-A610-8911F0835D4E}"/>
            </ac:spMkLst>
          </pc:spChg>
          <pc:picChg chg="del">
            <ac:chgData name="Rentia Keyser" userId="04c70dde-4979-4d25-a044-9a0ebfdf364c" providerId="ADAL" clId="{FC5D1F7D-FB83-D741-A243-AE28D53E7D50}" dt="2020-05-13T12:45:46.581" v="1708" actId="478"/>
            <ac:picMkLst>
              <pc:docMk/>
              <pc:sldMasterMk cId="4148217768" sldId="2147483648"/>
              <pc:sldLayoutMk cId="1004324334" sldId="2147483667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5:52.383" v="1710" actId="167"/>
            <ac:picMkLst>
              <pc:docMk/>
              <pc:sldMasterMk cId="4148217768" sldId="2147483648"/>
              <pc:sldLayoutMk cId="1004324334" sldId="2147483667"/>
              <ac:picMk id="15" creationId="{C20EB13D-A81D-CF4C-B8C9-E7D302D2E637}"/>
            </ac:picMkLst>
          </pc:picChg>
          <pc:picChg chg="add mod">
            <ac:chgData name="Rentia Keyser" userId="04c70dde-4979-4d25-a044-9a0ebfdf364c" providerId="ADAL" clId="{FC5D1F7D-FB83-D741-A243-AE28D53E7D50}" dt="2020-05-13T12:45:52.383" v="1710" actId="167"/>
            <ac:picMkLst>
              <pc:docMk/>
              <pc:sldMasterMk cId="4148217768" sldId="2147483648"/>
              <pc:sldLayoutMk cId="1004324334" sldId="2147483667"/>
              <ac:picMk id="18" creationId="{CADF6E3B-8192-EF4C-B417-44C953AAC39C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2T10:43:52.449" v="78" actId="255"/>
          <pc:sldLayoutMkLst>
            <pc:docMk/>
            <pc:sldMasterMk cId="4148217768" sldId="2147483648"/>
            <pc:sldLayoutMk cId="1342750822" sldId="2147483668"/>
          </pc:sldLayoutMkLst>
          <pc:spChg chg="add mod">
            <ac:chgData name="Rentia Keyser" userId="04c70dde-4979-4d25-a044-9a0ebfdf364c" providerId="ADAL" clId="{FC5D1F7D-FB83-D741-A243-AE28D53E7D50}" dt="2020-05-12T10:41:58.743" v="65"/>
            <ac:spMkLst>
              <pc:docMk/>
              <pc:sldMasterMk cId="4148217768" sldId="2147483648"/>
              <pc:sldLayoutMk cId="1342750822" sldId="2147483668"/>
              <ac:spMk id="9" creationId="{F8A717AA-CB97-6C4F-BB4F-0E7A06A1CAD3}"/>
            </ac:spMkLst>
          </pc:spChg>
          <pc:spChg chg="add mod">
            <ac:chgData name="Rentia Keyser" userId="04c70dde-4979-4d25-a044-9a0ebfdf364c" providerId="ADAL" clId="{FC5D1F7D-FB83-D741-A243-AE28D53E7D50}" dt="2020-05-12T10:41:58.743" v="65"/>
            <ac:spMkLst>
              <pc:docMk/>
              <pc:sldMasterMk cId="4148217768" sldId="2147483648"/>
              <pc:sldLayoutMk cId="1342750822" sldId="2147483668"/>
              <ac:spMk id="10" creationId="{341C14AD-3AAE-BC40-BF03-B619387D16C3}"/>
            </ac:spMkLst>
          </pc:spChg>
          <pc:spChg chg="del">
            <ac:chgData name="Rentia Keyser" userId="04c70dde-4979-4d25-a044-9a0ebfdf364c" providerId="ADAL" clId="{FC5D1F7D-FB83-D741-A243-AE28D53E7D50}" dt="2020-05-12T10:41:58.339" v="64" actId="478"/>
            <ac:spMkLst>
              <pc:docMk/>
              <pc:sldMasterMk cId="4148217768" sldId="2147483648"/>
              <pc:sldLayoutMk cId="1342750822" sldId="2147483668"/>
              <ac:spMk id="12" creationId="{069A24A6-2BBE-2C47-AE04-1AABC7A3CD47}"/>
            </ac:spMkLst>
          </pc:spChg>
          <pc:spChg chg="del">
            <ac:chgData name="Rentia Keyser" userId="04c70dde-4979-4d25-a044-9a0ebfdf364c" providerId="ADAL" clId="{FC5D1F7D-FB83-D741-A243-AE28D53E7D50}" dt="2020-05-12T10:41:58.339" v="64" actId="478"/>
            <ac:spMkLst>
              <pc:docMk/>
              <pc:sldMasterMk cId="4148217768" sldId="2147483648"/>
              <pc:sldLayoutMk cId="1342750822" sldId="2147483668"/>
              <ac:spMk id="13" creationId="{BC14E1AA-6F4E-A14D-B7B5-87FCA646265D}"/>
            </ac:spMkLst>
          </pc:spChg>
          <pc:spChg chg="mod">
            <ac:chgData name="Rentia Keyser" userId="04c70dde-4979-4d25-a044-9a0ebfdf364c" providerId="ADAL" clId="{FC5D1F7D-FB83-D741-A243-AE28D53E7D50}" dt="2020-05-12T10:43:52.449" v="78" actId="255"/>
            <ac:spMkLst>
              <pc:docMk/>
              <pc:sldMasterMk cId="4148217768" sldId="2147483648"/>
              <pc:sldLayoutMk cId="1342750822" sldId="2147483668"/>
              <ac:spMk id="14" creationId="{052A3287-0D3B-4147-AAF3-365172361E78}"/>
            </ac:spMkLst>
          </pc:spChg>
          <pc:picChg chg="mod">
            <ac:chgData name="Rentia Keyser" userId="04c70dde-4979-4d25-a044-9a0ebfdf364c" providerId="ADAL" clId="{FC5D1F7D-FB83-D741-A243-AE28D53E7D50}" dt="2020-05-12T10:41:56.637" v="63" actId="1076"/>
            <ac:picMkLst>
              <pc:docMk/>
              <pc:sldMasterMk cId="4148217768" sldId="2147483648"/>
              <pc:sldLayoutMk cId="1342750822" sldId="2147483668"/>
              <ac:picMk id="8" creationId="{3B1394B3-D825-FA47-9C6A-1C953BCBA081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7:25.362" v="1733" actId="167"/>
          <pc:sldLayoutMkLst>
            <pc:docMk/>
            <pc:sldMasterMk cId="4148217768" sldId="2147483648"/>
            <pc:sldLayoutMk cId="1747274811" sldId="2147483669"/>
          </pc:sldLayoutMkLst>
          <pc:spChg chg="del">
            <ac:chgData name="Rentia Keyser" userId="04c70dde-4979-4d25-a044-9a0ebfdf364c" providerId="ADAL" clId="{FC5D1F7D-FB83-D741-A243-AE28D53E7D50}" dt="2020-05-12T10:41:09.723" v="40" actId="478"/>
            <ac:spMkLst>
              <pc:docMk/>
              <pc:sldMasterMk cId="4148217768" sldId="2147483648"/>
              <pc:sldLayoutMk cId="1747274811" sldId="2147483669"/>
              <ac:spMk id="7" creationId="{CC900938-E9EA-F645-967C-D4CE684C098D}"/>
            </ac:spMkLst>
          </pc:spChg>
          <pc:spChg chg="add mod">
            <ac:chgData name="Rentia Keyser" userId="04c70dde-4979-4d25-a044-9a0ebfdf364c" providerId="ADAL" clId="{FC5D1F7D-FB83-D741-A243-AE28D53E7D50}" dt="2020-05-12T10:41:10.494" v="41"/>
            <ac:spMkLst>
              <pc:docMk/>
              <pc:sldMasterMk cId="4148217768" sldId="2147483648"/>
              <pc:sldLayoutMk cId="1747274811" sldId="2147483669"/>
              <ac:spMk id="9" creationId="{EF5A82D7-B03C-8943-9E63-A2AAF755A7EB}"/>
            </ac:spMkLst>
          </pc:spChg>
          <pc:spChg chg="add mod">
            <ac:chgData name="Rentia Keyser" userId="04c70dde-4979-4d25-a044-9a0ebfdf364c" providerId="ADAL" clId="{FC5D1F7D-FB83-D741-A243-AE28D53E7D50}" dt="2020-05-12T10:41:10.494" v="41"/>
            <ac:spMkLst>
              <pc:docMk/>
              <pc:sldMasterMk cId="4148217768" sldId="2147483648"/>
              <pc:sldLayoutMk cId="1747274811" sldId="2147483669"/>
              <ac:spMk id="10" creationId="{EF47E52B-2EC3-DB40-94A0-B4A0DCF87605}"/>
            </ac:spMkLst>
          </pc:spChg>
          <pc:spChg chg="del">
            <ac:chgData name="Rentia Keyser" userId="04c70dde-4979-4d25-a044-9a0ebfdf364c" providerId="ADAL" clId="{FC5D1F7D-FB83-D741-A243-AE28D53E7D50}" dt="2020-05-12T10:41:09.723" v="40" actId="478"/>
            <ac:spMkLst>
              <pc:docMk/>
              <pc:sldMasterMk cId="4148217768" sldId="2147483648"/>
              <pc:sldLayoutMk cId="1747274811" sldId="2147483669"/>
              <ac:spMk id="12" creationId="{7C066B4C-FCEF-B247-AEC1-D32504C8FE41}"/>
            </ac:spMkLst>
          </pc:spChg>
          <pc:spChg chg="add mod">
            <ac:chgData name="Rentia Keyser" userId="04c70dde-4979-4d25-a044-9a0ebfdf364c" providerId="ADAL" clId="{FC5D1F7D-FB83-D741-A243-AE28D53E7D50}" dt="2020-05-13T12:47:25.362" v="1733" actId="167"/>
            <ac:spMkLst>
              <pc:docMk/>
              <pc:sldMasterMk cId="4148217768" sldId="2147483648"/>
              <pc:sldLayoutMk cId="1747274811" sldId="2147483669"/>
              <ac:spMk id="12" creationId="{9AA33EA2-6A12-5449-842C-DB324AAD302C}"/>
            </ac:spMkLst>
          </pc:spChg>
          <pc:spChg chg="mod">
            <ac:chgData name="Rentia Keyser" userId="04c70dde-4979-4d25-a044-9a0ebfdf364c" providerId="ADAL" clId="{FC5D1F7D-FB83-D741-A243-AE28D53E7D50}" dt="2020-05-12T10:44:46.746" v="88" actId="255"/>
            <ac:spMkLst>
              <pc:docMk/>
              <pc:sldMasterMk cId="4148217768" sldId="2147483648"/>
              <pc:sldLayoutMk cId="1747274811" sldId="2147483669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2:47:25.362" v="1733" actId="167"/>
            <ac:picMkLst>
              <pc:docMk/>
              <pc:sldMasterMk cId="4148217768" sldId="2147483648"/>
              <pc:sldLayoutMk cId="1747274811" sldId="2147483669"/>
              <ac:picMk id="7" creationId="{538C0C40-0C9E-3044-8FA7-56C3AE5B2D3E}"/>
            </ac:picMkLst>
          </pc:picChg>
          <pc:picChg chg="del mod">
            <ac:chgData name="Rentia Keyser" userId="04c70dde-4979-4d25-a044-9a0ebfdf364c" providerId="ADAL" clId="{FC5D1F7D-FB83-D741-A243-AE28D53E7D50}" dt="2020-05-13T12:47:23.153" v="1731" actId="478"/>
            <ac:picMkLst>
              <pc:docMk/>
              <pc:sldMasterMk cId="4148217768" sldId="2147483648"/>
              <pc:sldLayoutMk cId="1747274811" sldId="2147483669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7:25.362" v="1733" actId="167"/>
            <ac:picMkLst>
              <pc:docMk/>
              <pc:sldMasterMk cId="4148217768" sldId="2147483648"/>
              <pc:sldLayoutMk cId="1747274811" sldId="2147483669"/>
              <ac:picMk id="13" creationId="{19399004-D27D-EB43-ACF9-9FF08DC485DB}"/>
            </ac:picMkLst>
          </pc:picChg>
        </pc:sldLayoutChg>
        <pc:sldLayoutChg chg="modSp">
          <pc:chgData name="Rentia Keyser" userId="04c70dde-4979-4d25-a044-9a0ebfdf364c" providerId="ADAL" clId="{FC5D1F7D-FB83-D741-A243-AE28D53E7D50}" dt="2020-05-12T10:45:12.834" v="92" actId="255"/>
          <pc:sldLayoutMkLst>
            <pc:docMk/>
            <pc:sldMasterMk cId="4148217768" sldId="2147483648"/>
            <pc:sldLayoutMk cId="3346393589" sldId="2147483670"/>
          </pc:sldLayoutMkLst>
          <pc:spChg chg="mod">
            <ac:chgData name="Rentia Keyser" userId="04c70dde-4979-4d25-a044-9a0ebfdf364c" providerId="ADAL" clId="{FC5D1F7D-FB83-D741-A243-AE28D53E7D50}" dt="2020-05-12T10:45:12.834" v="92" actId="255"/>
            <ac:spMkLst>
              <pc:docMk/>
              <pc:sldMasterMk cId="4148217768" sldId="2147483648"/>
              <pc:sldLayoutMk cId="3346393589" sldId="2147483670"/>
              <ac:spMk id="13" creationId="{C84066AA-5365-F04E-8422-7DED340C7F7A}"/>
            </ac:spMkLst>
          </pc:spChg>
          <pc:spChg chg="mod">
            <ac:chgData name="Rentia Keyser" userId="04c70dde-4979-4d25-a044-9a0ebfdf364c" providerId="ADAL" clId="{FC5D1F7D-FB83-D741-A243-AE28D53E7D50}" dt="2020-05-12T10:08:39.796" v="9" actId="1035"/>
            <ac:spMkLst>
              <pc:docMk/>
              <pc:sldMasterMk cId="4148217768" sldId="2147483648"/>
              <pc:sldLayoutMk cId="3346393589" sldId="2147483670"/>
              <ac:spMk id="14" creationId="{DFDECB67-7647-6F49-83C1-575FFA8554B5}"/>
            </ac:spMkLst>
          </pc:spChg>
          <pc:picChg chg="mod">
            <ac:chgData name="Rentia Keyser" userId="04c70dde-4979-4d25-a044-9a0ebfdf364c" providerId="ADAL" clId="{FC5D1F7D-FB83-D741-A243-AE28D53E7D50}" dt="2020-05-12T10:08:35.020" v="3" actId="1076"/>
            <ac:picMkLst>
              <pc:docMk/>
              <pc:sldMasterMk cId="4148217768" sldId="2147483648"/>
              <pc:sldLayoutMk cId="3346393589" sldId="2147483670"/>
              <ac:picMk id="18" creationId="{9114E3DC-380E-7442-8C8C-53187E78EF4B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5:10:19.483" v="2268" actId="207"/>
          <pc:sldLayoutMkLst>
            <pc:docMk/>
            <pc:sldMasterMk cId="4148217768" sldId="2147483648"/>
            <pc:sldLayoutMk cId="803920906" sldId="2147483671"/>
          </pc:sldLayoutMkLst>
          <pc:spChg chg="add del mod">
            <ac:chgData name="Rentia Keyser" userId="04c70dde-4979-4d25-a044-9a0ebfdf364c" providerId="ADAL" clId="{FC5D1F7D-FB83-D741-A243-AE28D53E7D50}" dt="2020-05-12T10:45:59.686" v="107" actId="478"/>
            <ac:spMkLst>
              <pc:docMk/>
              <pc:sldMasterMk cId="4148217768" sldId="2147483648"/>
              <pc:sldLayoutMk cId="803920906" sldId="2147483671"/>
              <ac:spMk id="4" creationId="{A44F09F5-2DF2-D14B-8F79-198D50CE7B0D}"/>
            </ac:spMkLst>
          </pc:spChg>
          <pc:spChg chg="mod">
            <ac:chgData name="Rentia Keyser" userId="04c70dde-4979-4d25-a044-9a0ebfdf364c" providerId="ADAL" clId="{FC5D1F7D-FB83-D741-A243-AE28D53E7D50}" dt="2020-05-12T10:45:18.258" v="93" actId="255"/>
            <ac:spMkLst>
              <pc:docMk/>
              <pc:sldMasterMk cId="4148217768" sldId="2147483648"/>
              <pc:sldLayoutMk cId="803920906" sldId="2147483671"/>
              <ac:spMk id="8" creationId="{AE474FB5-0EDD-9445-95C0-9A064B2C2796}"/>
            </ac:spMkLst>
          </pc:spChg>
          <pc:spChg chg="add del mod">
            <ac:chgData name="Rentia Keyser" userId="04c70dde-4979-4d25-a044-9a0ebfdf364c" providerId="ADAL" clId="{FC5D1F7D-FB83-D741-A243-AE28D53E7D50}" dt="2020-05-12T10:45:52.427" v="102"/>
            <ac:spMkLst>
              <pc:docMk/>
              <pc:sldMasterMk cId="4148217768" sldId="2147483648"/>
              <pc:sldLayoutMk cId="803920906" sldId="2147483671"/>
              <ac:spMk id="9" creationId="{FE384562-C6C4-8E44-8418-7A1AC129B363}"/>
            </ac:spMkLst>
          </pc:spChg>
          <pc:spChg chg="add del mod">
            <ac:chgData name="Rentia Keyser" userId="04c70dde-4979-4d25-a044-9a0ebfdf364c" providerId="ADAL" clId="{FC5D1F7D-FB83-D741-A243-AE28D53E7D50}" dt="2020-05-12T10:45:59.434" v="106"/>
            <ac:spMkLst>
              <pc:docMk/>
              <pc:sldMasterMk cId="4148217768" sldId="2147483648"/>
              <pc:sldLayoutMk cId="803920906" sldId="2147483671"/>
              <ac:spMk id="11" creationId="{68EAD2E2-BC8D-A940-BDA3-5EB2CE65325A}"/>
            </ac:spMkLst>
          </pc:spChg>
          <pc:spChg chg="del">
            <ac:chgData name="Rentia Keyser" userId="04c70dde-4979-4d25-a044-9a0ebfdf364c" providerId="ADAL" clId="{FC5D1F7D-FB83-D741-A243-AE28D53E7D50}" dt="2020-05-13T15:10:14.544" v="2267" actId="478"/>
            <ac:spMkLst>
              <pc:docMk/>
              <pc:sldMasterMk cId="4148217768" sldId="2147483648"/>
              <pc:sldLayoutMk cId="803920906" sldId="2147483671"/>
              <ac:spMk id="12" creationId="{74BDBE66-CFFF-0C49-939E-54805CB61E67}"/>
            </ac:spMkLst>
          </pc:spChg>
          <pc:spChg chg="add del mod">
            <ac:chgData name="Rentia Keyser" userId="04c70dde-4979-4d25-a044-9a0ebfdf364c" providerId="ADAL" clId="{FC5D1F7D-FB83-D741-A243-AE28D53E7D50}" dt="2020-05-12T10:46:02.859" v="109"/>
            <ac:spMkLst>
              <pc:docMk/>
              <pc:sldMasterMk cId="4148217768" sldId="2147483648"/>
              <pc:sldLayoutMk cId="803920906" sldId="2147483671"/>
              <ac:spMk id="12" creationId="{DEAEC7FE-9430-1C47-8287-D1A972038685}"/>
            </ac:spMkLst>
          </pc:spChg>
          <pc:spChg chg="add mod">
            <ac:chgData name="Rentia Keyser" userId="04c70dde-4979-4d25-a044-9a0ebfdf364c" providerId="ADAL" clId="{FC5D1F7D-FB83-D741-A243-AE28D53E7D50}" dt="2020-05-12T10:47:00.411" v="148" actId="207"/>
            <ac:spMkLst>
              <pc:docMk/>
              <pc:sldMasterMk cId="4148217768" sldId="2147483648"/>
              <pc:sldLayoutMk cId="803920906" sldId="2147483671"/>
              <ac:spMk id="14" creationId="{23E8A2A6-D3D9-1547-996E-1D99E04A18BB}"/>
            </ac:spMkLst>
          </pc:spChg>
          <pc:spChg chg="mod">
            <ac:chgData name="Rentia Keyser" userId="04c70dde-4979-4d25-a044-9a0ebfdf364c" providerId="ADAL" clId="{FC5D1F7D-FB83-D741-A243-AE28D53E7D50}" dt="2020-05-13T15:10:19.483" v="2268" actId="207"/>
            <ac:spMkLst>
              <pc:docMk/>
              <pc:sldMasterMk cId="4148217768" sldId="2147483648"/>
              <pc:sldLayoutMk cId="803920906" sldId="2147483671"/>
              <ac:spMk id="19" creationId="{3A9E1427-4B78-7746-BF40-D48B3E204D73}"/>
            </ac:spMkLst>
          </pc:spChg>
          <pc:spChg chg="mod">
            <ac:chgData name="Rentia Keyser" userId="04c70dde-4979-4d25-a044-9a0ebfdf364c" providerId="ADAL" clId="{FC5D1F7D-FB83-D741-A243-AE28D53E7D50}" dt="2020-05-12T10:40:49.178" v="35" actId="2711"/>
            <ac:spMkLst>
              <pc:docMk/>
              <pc:sldMasterMk cId="4148217768" sldId="2147483648"/>
              <pc:sldLayoutMk cId="803920906" sldId="2147483671"/>
              <ac:spMk id="20" creationId="{304A263F-8BCA-B249-8C67-94D7697E263E}"/>
            </ac:spMkLst>
          </pc:spChg>
          <pc:picChg chg="mod">
            <ac:chgData name="Rentia Keyser" userId="04c70dde-4979-4d25-a044-9a0ebfdf364c" providerId="ADAL" clId="{FC5D1F7D-FB83-D741-A243-AE28D53E7D50}" dt="2020-05-12T10:40:52.808" v="37" actId="1076"/>
            <ac:picMkLst>
              <pc:docMk/>
              <pc:sldMasterMk cId="4148217768" sldId="2147483648"/>
              <pc:sldLayoutMk cId="803920906" sldId="2147483671"/>
              <ac:picMk id="13" creationId="{1FA6504C-B828-6D43-8154-70411B721A79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2T10:43:33.269" v="76" actId="255"/>
          <pc:sldLayoutMkLst>
            <pc:docMk/>
            <pc:sldMasterMk cId="4148217768" sldId="2147483648"/>
            <pc:sldLayoutMk cId="2797703042" sldId="2147483672"/>
          </pc:sldLayoutMkLst>
          <pc:spChg chg="del">
            <ac:chgData name="Rentia Keyser" userId="04c70dde-4979-4d25-a044-9a0ebfdf364c" providerId="ADAL" clId="{FC5D1F7D-FB83-D741-A243-AE28D53E7D50}" dt="2020-05-12T10:42:06.621" v="68" actId="478"/>
            <ac:spMkLst>
              <pc:docMk/>
              <pc:sldMasterMk cId="4148217768" sldId="2147483648"/>
              <pc:sldLayoutMk cId="2797703042" sldId="2147483672"/>
              <ac:spMk id="7" creationId="{050BDEB0-AD56-3840-A4AE-CC9C752B8F8B}"/>
            </ac:spMkLst>
          </pc:spChg>
          <pc:spChg chg="del mod">
            <ac:chgData name="Rentia Keyser" userId="04c70dde-4979-4d25-a044-9a0ebfdf364c" providerId="ADAL" clId="{FC5D1F7D-FB83-D741-A243-AE28D53E7D50}" dt="2020-05-12T10:42:06.621" v="68" actId="478"/>
            <ac:spMkLst>
              <pc:docMk/>
              <pc:sldMasterMk cId="4148217768" sldId="2147483648"/>
              <pc:sldLayoutMk cId="2797703042" sldId="2147483672"/>
              <ac:spMk id="8" creationId="{851675F4-0BE4-9447-B444-69B9F1556E6A}"/>
            </ac:spMkLst>
          </pc:spChg>
          <pc:spChg chg="add mod">
            <ac:chgData name="Rentia Keyser" userId="04c70dde-4979-4d25-a044-9a0ebfdf364c" providerId="ADAL" clId="{FC5D1F7D-FB83-D741-A243-AE28D53E7D50}" dt="2020-05-12T10:42:07.023" v="69"/>
            <ac:spMkLst>
              <pc:docMk/>
              <pc:sldMasterMk cId="4148217768" sldId="2147483648"/>
              <pc:sldLayoutMk cId="2797703042" sldId="2147483672"/>
              <ac:spMk id="9" creationId="{A11F2FB5-C5EF-EC46-8DBD-00C459AECDC0}"/>
            </ac:spMkLst>
          </pc:spChg>
          <pc:spChg chg="add mod">
            <ac:chgData name="Rentia Keyser" userId="04c70dde-4979-4d25-a044-9a0ebfdf364c" providerId="ADAL" clId="{FC5D1F7D-FB83-D741-A243-AE28D53E7D50}" dt="2020-05-12T10:42:07.023" v="69"/>
            <ac:spMkLst>
              <pc:docMk/>
              <pc:sldMasterMk cId="4148217768" sldId="2147483648"/>
              <pc:sldLayoutMk cId="2797703042" sldId="2147483672"/>
              <ac:spMk id="10" creationId="{6CF73C03-242A-4B48-B612-DDA07C1A3AF5}"/>
            </ac:spMkLst>
          </pc:spChg>
          <pc:spChg chg="mod">
            <ac:chgData name="Rentia Keyser" userId="04c70dde-4979-4d25-a044-9a0ebfdf364c" providerId="ADAL" clId="{FC5D1F7D-FB83-D741-A243-AE28D53E7D50}" dt="2020-05-12T10:43:33.269" v="76" actId="255"/>
            <ac:spMkLst>
              <pc:docMk/>
              <pc:sldMasterMk cId="4148217768" sldId="2147483648"/>
              <pc:sldLayoutMk cId="2797703042" sldId="2147483672"/>
              <ac:spMk id="14" creationId="{052A3287-0D3B-4147-AAF3-365172361E78}"/>
            </ac:spMkLst>
          </pc:spChg>
        </pc:sldLayoutChg>
        <pc:sldLayoutChg chg="addSp delSp modSp">
          <pc:chgData name="Rentia Keyser" userId="04c70dde-4979-4d25-a044-9a0ebfdf364c" providerId="ADAL" clId="{FC5D1F7D-FB83-D741-A243-AE28D53E7D50}" dt="2020-05-13T13:39:29.427" v="1952"/>
          <pc:sldLayoutMkLst>
            <pc:docMk/>
            <pc:sldMasterMk cId="4148217768" sldId="2147483648"/>
            <pc:sldLayoutMk cId="5035283" sldId="2147483673"/>
          </pc:sldLayoutMkLst>
          <pc:spChg chg="add mod">
            <ac:chgData name="Rentia Keyser" userId="04c70dde-4979-4d25-a044-9a0ebfdf364c" providerId="ADAL" clId="{FC5D1F7D-FB83-D741-A243-AE28D53E7D50}" dt="2020-05-12T10:41:33.257" v="51"/>
            <ac:spMkLst>
              <pc:docMk/>
              <pc:sldMasterMk cId="4148217768" sldId="2147483648"/>
              <pc:sldLayoutMk cId="5035283" sldId="2147483673"/>
              <ac:spMk id="10" creationId="{4AB8A965-52D1-8C4F-810A-FDD7061E97F3}"/>
            </ac:spMkLst>
          </pc:spChg>
          <pc:spChg chg="add mod">
            <ac:chgData name="Rentia Keyser" userId="04c70dde-4979-4d25-a044-9a0ebfdf364c" providerId="ADAL" clId="{FC5D1F7D-FB83-D741-A243-AE28D53E7D50}" dt="2020-05-12T10:41:33.257" v="51"/>
            <ac:spMkLst>
              <pc:docMk/>
              <pc:sldMasterMk cId="4148217768" sldId="2147483648"/>
              <pc:sldLayoutMk cId="5035283" sldId="2147483673"/>
              <ac:spMk id="11" creationId="{DC92EDB7-3502-3A49-9F2F-538AAF39AFFE}"/>
            </ac:spMkLst>
          </pc:spChg>
          <pc:spChg chg="del">
            <ac:chgData name="Rentia Keyser" userId="04c70dde-4979-4d25-a044-9a0ebfdf364c" providerId="ADAL" clId="{FC5D1F7D-FB83-D741-A243-AE28D53E7D50}" dt="2020-05-12T10:41:32.721" v="50" actId="478"/>
            <ac:spMkLst>
              <pc:docMk/>
              <pc:sldMasterMk cId="4148217768" sldId="2147483648"/>
              <pc:sldLayoutMk cId="5035283" sldId="2147483673"/>
              <ac:spMk id="12" creationId="{AAAF04D7-681F-4C4A-BFFA-7E0F6BF792C8}"/>
            </ac:spMkLst>
          </pc:spChg>
          <pc:spChg chg="add mod">
            <ac:chgData name="Rentia Keyser" userId="04c70dde-4979-4d25-a044-9a0ebfdf364c" providerId="ADAL" clId="{FC5D1F7D-FB83-D741-A243-AE28D53E7D50}" dt="2020-05-13T13:39:20.943" v="1951" actId="167"/>
            <ac:spMkLst>
              <pc:docMk/>
              <pc:sldMasterMk cId="4148217768" sldId="2147483648"/>
              <pc:sldLayoutMk cId="5035283" sldId="2147483673"/>
              <ac:spMk id="13" creationId="{1B8065E6-D74F-FA44-AECB-FCB0CD7E565B}"/>
            </ac:spMkLst>
          </pc:spChg>
          <pc:spChg chg="del">
            <ac:chgData name="Rentia Keyser" userId="04c70dde-4979-4d25-a044-9a0ebfdf364c" providerId="ADAL" clId="{FC5D1F7D-FB83-D741-A243-AE28D53E7D50}" dt="2020-05-12T10:41:32.721" v="50" actId="478"/>
            <ac:spMkLst>
              <pc:docMk/>
              <pc:sldMasterMk cId="4148217768" sldId="2147483648"/>
              <pc:sldLayoutMk cId="5035283" sldId="2147483673"/>
              <ac:spMk id="13" creationId="{934E64FB-172D-CA49-845D-847A1B381F9C}"/>
            </ac:spMkLst>
          </pc:spChg>
          <pc:spChg chg="mod">
            <ac:chgData name="Rentia Keyser" userId="04c70dde-4979-4d25-a044-9a0ebfdf364c" providerId="ADAL" clId="{FC5D1F7D-FB83-D741-A243-AE28D53E7D50}" dt="2020-05-12T10:44:25.506" v="84" actId="255"/>
            <ac:spMkLst>
              <pc:docMk/>
              <pc:sldMasterMk cId="4148217768" sldId="2147483648"/>
              <pc:sldLayoutMk cId="5035283" sldId="2147483673"/>
              <ac:spMk id="14" creationId="{052A3287-0D3B-4147-AAF3-365172361E78}"/>
            </ac:spMkLst>
          </pc:spChg>
          <pc:picChg chg="del">
            <ac:chgData name="Rentia Keyser" userId="04c70dde-4979-4d25-a044-9a0ebfdf364c" providerId="ADAL" clId="{FC5D1F7D-FB83-D741-A243-AE28D53E7D50}" dt="2020-05-13T13:39:14.323" v="1949" actId="478"/>
            <ac:picMkLst>
              <pc:docMk/>
              <pc:sldMasterMk cId="4148217768" sldId="2147483648"/>
              <pc:sldLayoutMk cId="5035283" sldId="2147483673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3:39:20.943" v="1951" actId="167"/>
            <ac:picMkLst>
              <pc:docMk/>
              <pc:sldMasterMk cId="4148217768" sldId="2147483648"/>
              <pc:sldLayoutMk cId="5035283" sldId="2147483673"/>
              <ac:picMk id="12" creationId="{8DC402FF-987D-4F44-BCE0-97B3ECD3A3BE}"/>
            </ac:picMkLst>
          </pc:picChg>
          <pc:picChg chg="add mod">
            <ac:chgData name="Rentia Keyser" userId="04c70dde-4979-4d25-a044-9a0ebfdf364c" providerId="ADAL" clId="{FC5D1F7D-FB83-D741-A243-AE28D53E7D50}" dt="2020-05-13T13:39:29.427" v="1952"/>
            <ac:picMkLst>
              <pc:docMk/>
              <pc:sldMasterMk cId="4148217768" sldId="2147483648"/>
              <pc:sldLayoutMk cId="5035283" sldId="2147483673"/>
              <ac:picMk id="15" creationId="{30F8C404-5838-AA41-A6E3-BE00067F964E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50:26.491" v="1749" actId="478"/>
          <pc:sldLayoutMkLst>
            <pc:docMk/>
            <pc:sldMasterMk cId="4148217768" sldId="2147483648"/>
            <pc:sldLayoutMk cId="3135206766" sldId="2147483674"/>
          </pc:sldLayoutMkLst>
          <pc:spChg chg="add mod">
            <ac:chgData name="Rentia Keyser" userId="04c70dde-4979-4d25-a044-9a0ebfdf364c" providerId="ADAL" clId="{FC5D1F7D-FB83-D741-A243-AE28D53E7D50}" dt="2020-05-13T12:50:20.397" v="1748" actId="167"/>
            <ac:spMkLst>
              <pc:docMk/>
              <pc:sldMasterMk cId="4148217768" sldId="2147483648"/>
              <pc:sldLayoutMk cId="3135206766" sldId="2147483674"/>
              <ac:spMk id="12" creationId="{FBB514F9-6250-3940-AF0A-DE3B99AAB70F}"/>
            </ac:spMkLst>
          </pc:spChg>
          <pc:spChg chg="mod">
            <ac:chgData name="Rentia Keyser" userId="04c70dde-4979-4d25-a044-9a0ebfdf364c" providerId="ADAL" clId="{FC5D1F7D-FB83-D741-A243-AE28D53E7D50}" dt="2020-05-12T10:45:03.460" v="91" actId="255"/>
            <ac:spMkLst>
              <pc:docMk/>
              <pc:sldMasterMk cId="4148217768" sldId="2147483648"/>
              <pc:sldLayoutMk cId="3135206766" sldId="2147483674"/>
              <ac:spMk id="13" creationId="{C84066AA-5365-F04E-8422-7DED340C7F7A}"/>
            </ac:spMkLst>
          </pc:spChg>
          <pc:spChg chg="mod">
            <ac:chgData name="Rentia Keyser" userId="04c70dde-4979-4d25-a044-9a0ebfdf364c" providerId="ADAL" clId="{FC5D1F7D-FB83-D741-A243-AE28D53E7D50}" dt="2020-05-12T10:33:50.560" v="15" actId="1036"/>
            <ac:spMkLst>
              <pc:docMk/>
              <pc:sldMasterMk cId="4148217768" sldId="2147483648"/>
              <pc:sldLayoutMk cId="3135206766" sldId="2147483674"/>
              <ac:spMk id="14" creationId="{DFDECB67-7647-6F49-83C1-575FFA8554B5}"/>
            </ac:spMkLst>
          </pc:spChg>
          <pc:picChg chg="add mod">
            <ac:chgData name="Rentia Keyser" userId="04c70dde-4979-4d25-a044-9a0ebfdf364c" providerId="ADAL" clId="{FC5D1F7D-FB83-D741-A243-AE28D53E7D50}" dt="2020-05-13T12:50:20.397" v="1748" actId="167"/>
            <ac:picMkLst>
              <pc:docMk/>
              <pc:sldMasterMk cId="4148217768" sldId="2147483648"/>
              <pc:sldLayoutMk cId="3135206766" sldId="2147483674"/>
              <ac:picMk id="9" creationId="{46A4E23E-1449-FD46-98A3-14AE10B86CD3}"/>
            </ac:picMkLst>
          </pc:picChg>
          <pc:picChg chg="add mod">
            <ac:chgData name="Rentia Keyser" userId="04c70dde-4979-4d25-a044-9a0ebfdf364c" providerId="ADAL" clId="{FC5D1F7D-FB83-D741-A243-AE28D53E7D50}" dt="2020-05-13T12:50:20.397" v="1748" actId="167"/>
            <ac:picMkLst>
              <pc:docMk/>
              <pc:sldMasterMk cId="4148217768" sldId="2147483648"/>
              <pc:sldLayoutMk cId="3135206766" sldId="2147483674"/>
              <ac:picMk id="15" creationId="{32FAD769-68E0-1B4F-9890-AA4C7FC49749}"/>
            </ac:picMkLst>
          </pc:picChg>
          <pc:picChg chg="del">
            <ac:chgData name="Rentia Keyser" userId="04c70dde-4979-4d25-a044-9a0ebfdf364c" providerId="ADAL" clId="{FC5D1F7D-FB83-D741-A243-AE28D53E7D50}" dt="2020-05-13T12:50:26.491" v="1749" actId="478"/>
            <ac:picMkLst>
              <pc:docMk/>
              <pc:sldMasterMk cId="4148217768" sldId="2147483648"/>
              <pc:sldLayoutMk cId="3135206766" sldId="2147483674"/>
              <ac:picMk id="18" creationId="{9114E3DC-380E-7442-8C8C-53187E78EF4B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7:17.948" v="1730" actId="167"/>
          <pc:sldLayoutMkLst>
            <pc:docMk/>
            <pc:sldMasterMk cId="4148217768" sldId="2147483648"/>
            <pc:sldLayoutMk cId="1782383913" sldId="2147483675"/>
          </pc:sldLayoutMkLst>
          <pc:spChg chg="del">
            <ac:chgData name="Rentia Keyser" userId="04c70dde-4979-4d25-a044-9a0ebfdf364c" providerId="ADAL" clId="{FC5D1F7D-FB83-D741-A243-AE28D53E7D50}" dt="2020-05-12T10:41:17.119" v="42" actId="478"/>
            <ac:spMkLst>
              <pc:docMk/>
              <pc:sldMasterMk cId="4148217768" sldId="2147483648"/>
              <pc:sldLayoutMk cId="1782383913" sldId="2147483675"/>
              <ac:spMk id="7" creationId="{CC900938-E9EA-F645-967C-D4CE684C098D}"/>
            </ac:spMkLst>
          </pc:spChg>
          <pc:spChg chg="add mod">
            <ac:chgData name="Rentia Keyser" userId="04c70dde-4979-4d25-a044-9a0ebfdf364c" providerId="ADAL" clId="{FC5D1F7D-FB83-D741-A243-AE28D53E7D50}" dt="2020-05-12T10:41:17.830" v="43"/>
            <ac:spMkLst>
              <pc:docMk/>
              <pc:sldMasterMk cId="4148217768" sldId="2147483648"/>
              <pc:sldLayoutMk cId="1782383913" sldId="2147483675"/>
              <ac:spMk id="9" creationId="{D7D9FFDE-6A8F-F04D-94D7-3C891E79B45E}"/>
            </ac:spMkLst>
          </pc:spChg>
          <pc:spChg chg="add mod">
            <ac:chgData name="Rentia Keyser" userId="04c70dde-4979-4d25-a044-9a0ebfdf364c" providerId="ADAL" clId="{FC5D1F7D-FB83-D741-A243-AE28D53E7D50}" dt="2020-05-12T10:41:17.830" v="43"/>
            <ac:spMkLst>
              <pc:docMk/>
              <pc:sldMasterMk cId="4148217768" sldId="2147483648"/>
              <pc:sldLayoutMk cId="1782383913" sldId="2147483675"/>
              <ac:spMk id="11" creationId="{6FEEE1F0-02F2-254D-BFB7-35CBE2C0C552}"/>
            </ac:spMkLst>
          </pc:spChg>
          <pc:spChg chg="del">
            <ac:chgData name="Rentia Keyser" userId="04c70dde-4979-4d25-a044-9a0ebfdf364c" providerId="ADAL" clId="{FC5D1F7D-FB83-D741-A243-AE28D53E7D50}" dt="2020-05-12T10:41:17.119" v="42" actId="478"/>
            <ac:spMkLst>
              <pc:docMk/>
              <pc:sldMasterMk cId="4148217768" sldId="2147483648"/>
              <pc:sldLayoutMk cId="1782383913" sldId="2147483675"/>
              <ac:spMk id="12" creationId="{7C066B4C-FCEF-B247-AEC1-D32504C8FE41}"/>
            </ac:spMkLst>
          </pc:spChg>
          <pc:spChg chg="add mod">
            <ac:chgData name="Rentia Keyser" userId="04c70dde-4979-4d25-a044-9a0ebfdf364c" providerId="ADAL" clId="{FC5D1F7D-FB83-D741-A243-AE28D53E7D50}" dt="2020-05-13T12:47:17.948" v="1730" actId="167"/>
            <ac:spMkLst>
              <pc:docMk/>
              <pc:sldMasterMk cId="4148217768" sldId="2147483648"/>
              <pc:sldLayoutMk cId="1782383913" sldId="2147483675"/>
              <ac:spMk id="12" creationId="{EA84ABF2-BCB1-554A-A0AB-02FBBA08B9C4}"/>
            </ac:spMkLst>
          </pc:spChg>
          <pc:spChg chg="mod">
            <ac:chgData name="Rentia Keyser" userId="04c70dde-4979-4d25-a044-9a0ebfdf364c" providerId="ADAL" clId="{FC5D1F7D-FB83-D741-A243-AE28D53E7D50}" dt="2020-05-12T10:34:08.473" v="16" actId="2711"/>
            <ac:spMkLst>
              <pc:docMk/>
              <pc:sldMasterMk cId="4148217768" sldId="2147483648"/>
              <pc:sldLayoutMk cId="1782383913" sldId="2147483675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2:47:17.948" v="1730" actId="167"/>
            <ac:picMkLst>
              <pc:docMk/>
              <pc:sldMasterMk cId="4148217768" sldId="2147483648"/>
              <pc:sldLayoutMk cId="1782383913" sldId="2147483675"/>
              <ac:picMk id="7" creationId="{666A8ECB-EE14-8D46-902F-1765E52E389C}"/>
            </ac:picMkLst>
          </pc:picChg>
          <pc:picChg chg="del">
            <ac:chgData name="Rentia Keyser" userId="04c70dde-4979-4d25-a044-9a0ebfdf364c" providerId="ADAL" clId="{FC5D1F7D-FB83-D741-A243-AE28D53E7D50}" dt="2020-05-13T12:47:13.770" v="1728" actId="478"/>
            <ac:picMkLst>
              <pc:docMk/>
              <pc:sldMasterMk cId="4148217768" sldId="2147483648"/>
              <pc:sldLayoutMk cId="1782383913" sldId="2147483675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7:17.948" v="1730" actId="167"/>
            <ac:picMkLst>
              <pc:docMk/>
              <pc:sldMasterMk cId="4148217768" sldId="2147483648"/>
              <pc:sldLayoutMk cId="1782383913" sldId="2147483675"/>
              <ac:picMk id="13" creationId="{7FAC144B-7236-5B4D-B9B5-1C4E0A8478B3}"/>
            </ac:picMkLst>
          </pc:picChg>
        </pc:sldLayoutChg>
        <pc:sldLayoutChg chg="addSp delSp modSp delAnim modAnim">
          <pc:chgData name="Rentia Keyser" userId="04c70dde-4979-4d25-a044-9a0ebfdf364c" providerId="ADAL" clId="{FC5D1F7D-FB83-D741-A243-AE28D53E7D50}" dt="2020-05-13T16:17:45.350" v="2536" actId="170"/>
          <pc:sldLayoutMkLst>
            <pc:docMk/>
            <pc:sldMasterMk cId="4148217768" sldId="2147483648"/>
            <pc:sldLayoutMk cId="383172865" sldId="2147483676"/>
          </pc:sldLayoutMkLst>
          <pc:spChg chg="del">
            <ac:chgData name="Rentia Keyser" userId="04c70dde-4979-4d25-a044-9a0ebfdf364c" providerId="ADAL" clId="{FC5D1F7D-FB83-D741-A243-AE28D53E7D50}" dt="2020-05-13T16:14:42.015" v="2481"/>
            <ac:spMkLst>
              <pc:docMk/>
              <pc:sldMasterMk cId="4148217768" sldId="2147483648"/>
              <pc:sldLayoutMk cId="383172865" sldId="2147483676"/>
              <ac:spMk id="9" creationId="{BC9DB810-A452-E042-80F7-E04EE776EAE2}"/>
            </ac:spMkLst>
          </pc:spChg>
          <pc:spChg chg="add del mod">
            <ac:chgData name="Rentia Keyser" userId="04c70dde-4979-4d25-a044-9a0ebfdf364c" providerId="ADAL" clId="{FC5D1F7D-FB83-D741-A243-AE28D53E7D50}" dt="2020-05-13T16:16:22.872" v="2494"/>
            <ac:spMkLst>
              <pc:docMk/>
              <pc:sldMasterMk cId="4148217768" sldId="2147483648"/>
              <pc:sldLayoutMk cId="383172865" sldId="2147483676"/>
              <ac:spMk id="12" creationId="{2B26D1D0-3093-0449-BECF-3529D466BDF3}"/>
            </ac:spMkLst>
          </pc:spChg>
          <pc:spChg chg="add del mod">
            <ac:chgData name="Rentia Keyser" userId="04c70dde-4979-4d25-a044-9a0ebfdf364c" providerId="ADAL" clId="{FC5D1F7D-FB83-D741-A243-AE28D53E7D50}" dt="2020-05-13T16:17:27.233" v="2530"/>
            <ac:spMkLst>
              <pc:docMk/>
              <pc:sldMasterMk cId="4148217768" sldId="2147483648"/>
              <pc:sldLayoutMk cId="383172865" sldId="2147483676"/>
              <ac:spMk id="13" creationId="{50B9AF6B-D752-9649-B7F5-2C289C81F5AA}"/>
            </ac:spMkLst>
          </pc:spChg>
          <pc:spChg chg="add mod">
            <ac:chgData name="Rentia Keyser" userId="04c70dde-4979-4d25-a044-9a0ebfdf364c" providerId="ADAL" clId="{FC5D1F7D-FB83-D741-A243-AE28D53E7D50}" dt="2020-05-13T16:17:45.350" v="2536" actId="170"/>
            <ac:spMkLst>
              <pc:docMk/>
              <pc:sldMasterMk cId="4148217768" sldId="2147483648"/>
              <pc:sldLayoutMk cId="383172865" sldId="2147483676"/>
              <ac:spMk id="14" creationId="{5F7E4795-3591-1D47-9A0F-32B839D58144}"/>
            </ac:spMkLst>
          </pc:spChg>
          <pc:spChg chg="del">
            <ac:chgData name="Rentia Keyser" userId="04c70dde-4979-4d25-a044-9a0ebfdf364c" providerId="ADAL" clId="{FC5D1F7D-FB83-D741-A243-AE28D53E7D50}" dt="2020-05-13T11:34:16.815" v="1544" actId="478"/>
            <ac:spMkLst>
              <pc:docMk/>
              <pc:sldMasterMk cId="4148217768" sldId="2147483648"/>
              <pc:sldLayoutMk cId="383172865" sldId="2147483676"/>
              <ac:spMk id="18" creationId="{94D8128F-0620-6045-A908-92F4BE88C6D1}"/>
            </ac:spMkLst>
          </pc:spChg>
          <pc:spChg chg="mod">
            <ac:chgData name="Rentia Keyser" userId="04c70dde-4979-4d25-a044-9a0ebfdf364c" providerId="ADAL" clId="{FC5D1F7D-FB83-D741-A243-AE28D53E7D50}" dt="2020-05-13T11:34:20.942" v="1545" actId="1076"/>
            <ac:spMkLst>
              <pc:docMk/>
              <pc:sldMasterMk cId="4148217768" sldId="2147483648"/>
              <pc:sldLayoutMk cId="383172865" sldId="2147483676"/>
              <ac:spMk id="19" creationId="{EAD4A9C9-2A0B-B240-9EB5-2263C88C21F1}"/>
            </ac:spMkLst>
          </pc:spChg>
          <pc:picChg chg="add del mod">
            <ac:chgData name="Rentia Keyser" userId="04c70dde-4979-4d25-a044-9a0ebfdf364c" providerId="ADAL" clId="{FC5D1F7D-FB83-D741-A243-AE28D53E7D50}" dt="2020-05-13T16:14:10.797" v="2480" actId="478"/>
            <ac:picMkLst>
              <pc:docMk/>
              <pc:sldMasterMk cId="4148217768" sldId="2147483648"/>
              <pc:sldLayoutMk cId="383172865" sldId="2147483676"/>
              <ac:picMk id="2" creationId="{99A81286-7546-5242-A59A-57E2526774AF}"/>
            </ac:picMkLst>
          </pc:picChg>
          <pc:picChg chg="del mod">
            <ac:chgData name="Rentia Keyser" userId="04c70dde-4979-4d25-a044-9a0ebfdf364c" providerId="ADAL" clId="{FC5D1F7D-FB83-D741-A243-AE28D53E7D50}" dt="2020-05-13T16:14:43.234" v="2483" actId="478"/>
            <ac:picMkLst>
              <pc:docMk/>
              <pc:sldMasterMk cId="4148217768" sldId="2147483648"/>
              <pc:sldLayoutMk cId="383172865" sldId="2147483676"/>
              <ac:picMk id="3" creationId="{ABD6B1C5-AC87-9244-8CD3-F919771E18D2}"/>
            </ac:picMkLst>
          </pc:picChg>
          <pc:picChg chg="add mod">
            <ac:chgData name="Rentia Keyser" userId="04c70dde-4979-4d25-a044-9a0ebfdf364c" providerId="ADAL" clId="{FC5D1F7D-FB83-D741-A243-AE28D53E7D50}" dt="2020-05-13T16:17:30.663" v="2531" actId="1076"/>
            <ac:picMkLst>
              <pc:docMk/>
              <pc:sldMasterMk cId="4148217768" sldId="2147483648"/>
              <pc:sldLayoutMk cId="383172865" sldId="2147483676"/>
              <ac:picMk id="4" creationId="{3D02EE2C-1D2F-8348-95D8-E7003A5E3A51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7:08.576" v="1727" actId="167"/>
          <pc:sldLayoutMkLst>
            <pc:docMk/>
            <pc:sldMasterMk cId="4148217768" sldId="2147483648"/>
            <pc:sldLayoutMk cId="2332600882" sldId="2147483677"/>
          </pc:sldLayoutMkLst>
          <pc:spChg chg="del">
            <ac:chgData name="Rentia Keyser" userId="04c70dde-4979-4d25-a044-9a0ebfdf364c" providerId="ADAL" clId="{FC5D1F7D-FB83-D741-A243-AE28D53E7D50}" dt="2020-05-12T10:41:20.876" v="44" actId="478"/>
            <ac:spMkLst>
              <pc:docMk/>
              <pc:sldMasterMk cId="4148217768" sldId="2147483648"/>
              <pc:sldLayoutMk cId="2332600882" sldId="2147483677"/>
              <ac:spMk id="7" creationId="{CC900938-E9EA-F645-967C-D4CE684C098D}"/>
            </ac:spMkLst>
          </pc:spChg>
          <pc:spChg chg="add mod">
            <ac:chgData name="Rentia Keyser" userId="04c70dde-4979-4d25-a044-9a0ebfdf364c" providerId="ADAL" clId="{FC5D1F7D-FB83-D741-A243-AE28D53E7D50}" dt="2020-05-12T10:41:21.445" v="45"/>
            <ac:spMkLst>
              <pc:docMk/>
              <pc:sldMasterMk cId="4148217768" sldId="2147483648"/>
              <pc:sldLayoutMk cId="2332600882" sldId="2147483677"/>
              <ac:spMk id="10" creationId="{C32A12D5-672A-2843-985B-06594638E2CB}"/>
            </ac:spMkLst>
          </pc:spChg>
          <pc:spChg chg="add mod">
            <ac:chgData name="Rentia Keyser" userId="04c70dde-4979-4d25-a044-9a0ebfdf364c" providerId="ADAL" clId="{FC5D1F7D-FB83-D741-A243-AE28D53E7D50}" dt="2020-05-12T10:41:21.445" v="45"/>
            <ac:spMkLst>
              <pc:docMk/>
              <pc:sldMasterMk cId="4148217768" sldId="2147483648"/>
              <pc:sldLayoutMk cId="2332600882" sldId="2147483677"/>
              <ac:spMk id="11" creationId="{CFCC60AD-FAE2-374F-8EF2-534CA5CEA166}"/>
            </ac:spMkLst>
          </pc:spChg>
          <pc:spChg chg="add mod">
            <ac:chgData name="Rentia Keyser" userId="04c70dde-4979-4d25-a044-9a0ebfdf364c" providerId="ADAL" clId="{FC5D1F7D-FB83-D741-A243-AE28D53E7D50}" dt="2020-05-13T12:47:08.576" v="1727" actId="167"/>
            <ac:spMkLst>
              <pc:docMk/>
              <pc:sldMasterMk cId="4148217768" sldId="2147483648"/>
              <pc:sldLayoutMk cId="2332600882" sldId="2147483677"/>
              <ac:spMk id="12" creationId="{623DA2A2-8E0C-434B-8791-10567CAE30CA}"/>
            </ac:spMkLst>
          </pc:spChg>
          <pc:spChg chg="del">
            <ac:chgData name="Rentia Keyser" userId="04c70dde-4979-4d25-a044-9a0ebfdf364c" providerId="ADAL" clId="{FC5D1F7D-FB83-D741-A243-AE28D53E7D50}" dt="2020-05-12T10:41:20.876" v="44" actId="478"/>
            <ac:spMkLst>
              <pc:docMk/>
              <pc:sldMasterMk cId="4148217768" sldId="2147483648"/>
              <pc:sldLayoutMk cId="2332600882" sldId="2147483677"/>
              <ac:spMk id="12" creationId="{7C066B4C-FCEF-B247-AEC1-D32504C8FE41}"/>
            </ac:spMkLst>
          </pc:spChg>
          <pc:spChg chg="mod">
            <ac:chgData name="Rentia Keyser" userId="04c70dde-4979-4d25-a044-9a0ebfdf364c" providerId="ADAL" clId="{FC5D1F7D-FB83-D741-A243-AE28D53E7D50}" dt="2020-05-12T10:44:40.880" v="87" actId="255"/>
            <ac:spMkLst>
              <pc:docMk/>
              <pc:sldMasterMk cId="4148217768" sldId="2147483648"/>
              <pc:sldLayoutMk cId="2332600882" sldId="2147483677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2:47:08.576" v="1727" actId="167"/>
            <ac:picMkLst>
              <pc:docMk/>
              <pc:sldMasterMk cId="4148217768" sldId="2147483648"/>
              <pc:sldLayoutMk cId="2332600882" sldId="2147483677"/>
              <ac:picMk id="7" creationId="{27ABAC45-D968-4044-AE76-17A550642BC3}"/>
            </ac:picMkLst>
          </pc:picChg>
          <pc:picChg chg="del">
            <ac:chgData name="Rentia Keyser" userId="04c70dde-4979-4d25-a044-9a0ebfdf364c" providerId="ADAL" clId="{FC5D1F7D-FB83-D741-A243-AE28D53E7D50}" dt="2020-05-13T12:47:03.673" v="1725" actId="478"/>
            <ac:picMkLst>
              <pc:docMk/>
              <pc:sldMasterMk cId="4148217768" sldId="2147483648"/>
              <pc:sldLayoutMk cId="2332600882" sldId="2147483677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7:08.576" v="1727" actId="167"/>
            <ac:picMkLst>
              <pc:docMk/>
              <pc:sldMasterMk cId="4148217768" sldId="2147483648"/>
              <pc:sldLayoutMk cId="2332600882" sldId="2147483677"/>
              <ac:picMk id="13" creationId="{53A36BED-0154-314C-831C-51BF41102228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6:25.074" v="1718" actId="167"/>
          <pc:sldLayoutMkLst>
            <pc:docMk/>
            <pc:sldMasterMk cId="4148217768" sldId="2147483648"/>
            <pc:sldLayoutMk cId="341308098" sldId="2147483678"/>
          </pc:sldLayoutMkLst>
          <pc:spChg chg="add mod">
            <ac:chgData name="Rentia Keyser" userId="04c70dde-4979-4d25-a044-9a0ebfdf364c" providerId="ADAL" clId="{FC5D1F7D-FB83-D741-A243-AE28D53E7D50}" dt="2020-05-12T10:41:36.665" v="53"/>
            <ac:spMkLst>
              <pc:docMk/>
              <pc:sldMasterMk cId="4148217768" sldId="2147483648"/>
              <pc:sldLayoutMk cId="341308098" sldId="2147483678"/>
              <ac:spMk id="9" creationId="{FB0FEC9E-5B3D-514D-B185-8DCA2DD88109}"/>
            </ac:spMkLst>
          </pc:spChg>
          <pc:spChg chg="add mod">
            <ac:chgData name="Rentia Keyser" userId="04c70dde-4979-4d25-a044-9a0ebfdf364c" providerId="ADAL" clId="{FC5D1F7D-FB83-D741-A243-AE28D53E7D50}" dt="2020-05-12T10:41:36.665" v="53"/>
            <ac:spMkLst>
              <pc:docMk/>
              <pc:sldMasterMk cId="4148217768" sldId="2147483648"/>
              <pc:sldLayoutMk cId="341308098" sldId="2147483678"/>
              <ac:spMk id="11" creationId="{3B444657-0EE1-864C-80AA-DAA3DD187329}"/>
            </ac:spMkLst>
          </pc:spChg>
          <pc:spChg chg="del">
            <ac:chgData name="Rentia Keyser" userId="04c70dde-4979-4d25-a044-9a0ebfdf364c" providerId="ADAL" clId="{FC5D1F7D-FB83-D741-A243-AE28D53E7D50}" dt="2020-05-12T10:41:36.181" v="52" actId="478"/>
            <ac:spMkLst>
              <pc:docMk/>
              <pc:sldMasterMk cId="4148217768" sldId="2147483648"/>
              <pc:sldLayoutMk cId="341308098" sldId="2147483678"/>
              <ac:spMk id="12" creationId="{AAAF04D7-681F-4C4A-BFFA-7E0F6BF792C8}"/>
            </ac:spMkLst>
          </pc:spChg>
          <pc:spChg chg="del">
            <ac:chgData name="Rentia Keyser" userId="04c70dde-4979-4d25-a044-9a0ebfdf364c" providerId="ADAL" clId="{FC5D1F7D-FB83-D741-A243-AE28D53E7D50}" dt="2020-05-12T10:41:36.181" v="52" actId="478"/>
            <ac:spMkLst>
              <pc:docMk/>
              <pc:sldMasterMk cId="4148217768" sldId="2147483648"/>
              <pc:sldLayoutMk cId="341308098" sldId="2147483678"/>
              <ac:spMk id="13" creationId="{934E64FB-172D-CA49-845D-847A1B381F9C}"/>
            </ac:spMkLst>
          </pc:spChg>
          <pc:spChg chg="add mod">
            <ac:chgData name="Rentia Keyser" userId="04c70dde-4979-4d25-a044-9a0ebfdf364c" providerId="ADAL" clId="{FC5D1F7D-FB83-D741-A243-AE28D53E7D50}" dt="2020-05-13T12:46:25.074" v="1718" actId="167"/>
            <ac:spMkLst>
              <pc:docMk/>
              <pc:sldMasterMk cId="4148217768" sldId="2147483648"/>
              <pc:sldLayoutMk cId="341308098" sldId="2147483678"/>
              <ac:spMk id="13" creationId="{A36FBB03-5FAC-8546-A59C-D0986E168B6C}"/>
            </ac:spMkLst>
          </pc:spChg>
          <pc:spChg chg="mod">
            <ac:chgData name="Rentia Keyser" userId="04c70dde-4979-4d25-a044-9a0ebfdf364c" providerId="ADAL" clId="{FC5D1F7D-FB83-D741-A243-AE28D53E7D50}" dt="2020-05-12T10:44:21.100" v="83" actId="255"/>
            <ac:spMkLst>
              <pc:docMk/>
              <pc:sldMasterMk cId="4148217768" sldId="2147483648"/>
              <pc:sldLayoutMk cId="341308098" sldId="2147483678"/>
              <ac:spMk id="14" creationId="{052A3287-0D3B-4147-AAF3-365172361E78}"/>
            </ac:spMkLst>
          </pc:spChg>
          <pc:picChg chg="del">
            <ac:chgData name="Rentia Keyser" userId="04c70dde-4979-4d25-a044-9a0ebfdf364c" providerId="ADAL" clId="{FC5D1F7D-FB83-D741-A243-AE28D53E7D50}" dt="2020-05-13T12:46:18.950" v="1716" actId="478"/>
            <ac:picMkLst>
              <pc:docMk/>
              <pc:sldMasterMk cId="4148217768" sldId="2147483648"/>
              <pc:sldLayoutMk cId="341308098" sldId="2147483678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6:25.074" v="1718" actId="167"/>
            <ac:picMkLst>
              <pc:docMk/>
              <pc:sldMasterMk cId="4148217768" sldId="2147483648"/>
              <pc:sldLayoutMk cId="341308098" sldId="2147483678"/>
              <ac:picMk id="12" creationId="{4B1B05BD-1721-E94D-9013-9D161E2A6064}"/>
            </ac:picMkLst>
          </pc:picChg>
          <pc:picChg chg="add mod">
            <ac:chgData name="Rentia Keyser" userId="04c70dde-4979-4d25-a044-9a0ebfdf364c" providerId="ADAL" clId="{FC5D1F7D-FB83-D741-A243-AE28D53E7D50}" dt="2020-05-13T12:46:25.074" v="1718" actId="167"/>
            <ac:picMkLst>
              <pc:docMk/>
              <pc:sldMasterMk cId="4148217768" sldId="2147483648"/>
              <pc:sldLayoutMk cId="341308098" sldId="2147483678"/>
              <ac:picMk id="15" creationId="{6E4379A7-A48F-7F47-8DDD-4B8341E01269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5:39.017" v="1707" actId="167"/>
          <pc:sldLayoutMkLst>
            <pc:docMk/>
            <pc:sldMasterMk cId="4148217768" sldId="2147483648"/>
            <pc:sldLayoutMk cId="1291861739" sldId="2147483679"/>
          </pc:sldLayoutMkLst>
          <pc:spChg chg="add mod">
            <ac:chgData name="Rentia Keyser" userId="04c70dde-4979-4d25-a044-9a0ebfdf364c" providerId="ADAL" clId="{FC5D1F7D-FB83-D741-A243-AE28D53E7D50}" dt="2020-05-12T10:41:52.197" v="61"/>
            <ac:spMkLst>
              <pc:docMk/>
              <pc:sldMasterMk cId="4148217768" sldId="2147483648"/>
              <pc:sldLayoutMk cId="1291861739" sldId="2147483679"/>
              <ac:spMk id="11" creationId="{BA0F83F2-5B85-C747-B25F-E9591C4E1A98}"/>
            </ac:spMkLst>
          </pc:spChg>
          <pc:spChg chg="mod">
            <ac:chgData name="Rentia Keyser" userId="04c70dde-4979-4d25-a044-9a0ebfdf364c" providerId="ADAL" clId="{FC5D1F7D-FB83-D741-A243-AE28D53E7D50}" dt="2020-05-12T10:43:57.287" v="79" actId="255"/>
            <ac:spMkLst>
              <pc:docMk/>
              <pc:sldMasterMk cId="4148217768" sldId="2147483648"/>
              <pc:sldLayoutMk cId="1291861739" sldId="2147483679"/>
              <ac:spMk id="14" creationId="{052A3287-0D3B-4147-AAF3-365172361E78}"/>
            </ac:spMkLst>
          </pc:spChg>
          <pc:spChg chg="del">
            <ac:chgData name="Rentia Keyser" userId="04c70dde-4979-4d25-a044-9a0ebfdf364c" providerId="ADAL" clId="{FC5D1F7D-FB83-D741-A243-AE28D53E7D50}" dt="2020-05-12T10:41:51.847" v="60" actId="478"/>
            <ac:spMkLst>
              <pc:docMk/>
              <pc:sldMasterMk cId="4148217768" sldId="2147483648"/>
              <pc:sldLayoutMk cId="1291861739" sldId="2147483679"/>
              <ac:spMk id="15" creationId="{47780FEF-D51B-B440-98A1-540D06A74F79}"/>
            </ac:spMkLst>
          </pc:spChg>
          <pc:spChg chg="del">
            <ac:chgData name="Rentia Keyser" userId="04c70dde-4979-4d25-a044-9a0ebfdf364c" providerId="ADAL" clId="{FC5D1F7D-FB83-D741-A243-AE28D53E7D50}" dt="2020-05-12T10:41:51.847" v="60" actId="478"/>
            <ac:spMkLst>
              <pc:docMk/>
              <pc:sldMasterMk cId="4148217768" sldId="2147483648"/>
              <pc:sldLayoutMk cId="1291861739" sldId="2147483679"/>
              <ac:spMk id="16" creationId="{041D6F27-3215-9442-A84F-71A7AF1A1495}"/>
            </ac:spMkLst>
          </pc:spChg>
          <pc:spChg chg="add mod">
            <ac:chgData name="Rentia Keyser" userId="04c70dde-4979-4d25-a044-9a0ebfdf364c" providerId="ADAL" clId="{FC5D1F7D-FB83-D741-A243-AE28D53E7D50}" dt="2020-05-13T12:45:39.017" v="1707" actId="167"/>
            <ac:spMkLst>
              <pc:docMk/>
              <pc:sldMasterMk cId="4148217768" sldId="2147483648"/>
              <pc:sldLayoutMk cId="1291861739" sldId="2147483679"/>
              <ac:spMk id="16" creationId="{709A37A1-A100-D240-8EBC-3A50802F5EC6}"/>
            </ac:spMkLst>
          </pc:spChg>
          <pc:spChg chg="add mod">
            <ac:chgData name="Rentia Keyser" userId="04c70dde-4979-4d25-a044-9a0ebfdf364c" providerId="ADAL" clId="{FC5D1F7D-FB83-D741-A243-AE28D53E7D50}" dt="2020-05-12T10:41:52.197" v="61"/>
            <ac:spMkLst>
              <pc:docMk/>
              <pc:sldMasterMk cId="4148217768" sldId="2147483648"/>
              <pc:sldLayoutMk cId="1291861739" sldId="2147483679"/>
              <ac:spMk id="17" creationId="{A728C2EA-77ED-9B40-AFDE-45976A868FE5}"/>
            </ac:spMkLst>
          </pc:spChg>
          <pc:picChg chg="del">
            <ac:chgData name="Rentia Keyser" userId="04c70dde-4979-4d25-a044-9a0ebfdf364c" providerId="ADAL" clId="{FC5D1F7D-FB83-D741-A243-AE28D53E7D50}" dt="2020-05-13T12:45:34.594" v="1705" actId="478"/>
            <ac:picMkLst>
              <pc:docMk/>
              <pc:sldMasterMk cId="4148217768" sldId="2147483648"/>
              <pc:sldLayoutMk cId="1291861739" sldId="2147483679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5:39.017" v="1707" actId="167"/>
            <ac:picMkLst>
              <pc:docMk/>
              <pc:sldMasterMk cId="4148217768" sldId="2147483648"/>
              <pc:sldLayoutMk cId="1291861739" sldId="2147483679"/>
              <ac:picMk id="15" creationId="{646EE425-1355-824C-B24C-8DAB0487164C}"/>
            </ac:picMkLst>
          </pc:picChg>
          <pc:picChg chg="add mod">
            <ac:chgData name="Rentia Keyser" userId="04c70dde-4979-4d25-a044-9a0ebfdf364c" providerId="ADAL" clId="{FC5D1F7D-FB83-D741-A243-AE28D53E7D50}" dt="2020-05-13T12:45:39.017" v="1707" actId="167"/>
            <ac:picMkLst>
              <pc:docMk/>
              <pc:sldMasterMk cId="4148217768" sldId="2147483648"/>
              <pc:sldLayoutMk cId="1291861739" sldId="2147483679"/>
              <ac:picMk id="18" creationId="{741DADC3-0EFB-1843-AD3C-91722B060C06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6:58.486" v="1724" actId="167"/>
          <pc:sldLayoutMkLst>
            <pc:docMk/>
            <pc:sldMasterMk cId="4148217768" sldId="2147483648"/>
            <pc:sldLayoutMk cId="2965273995" sldId="2147483680"/>
          </pc:sldLayoutMkLst>
          <pc:spChg chg="del">
            <ac:chgData name="Rentia Keyser" userId="04c70dde-4979-4d25-a044-9a0ebfdf364c" providerId="ADAL" clId="{FC5D1F7D-FB83-D741-A243-AE28D53E7D50}" dt="2020-05-12T10:41:25.187" v="46" actId="478"/>
            <ac:spMkLst>
              <pc:docMk/>
              <pc:sldMasterMk cId="4148217768" sldId="2147483648"/>
              <pc:sldLayoutMk cId="2965273995" sldId="2147483680"/>
              <ac:spMk id="7" creationId="{CC900938-E9EA-F645-967C-D4CE684C098D}"/>
            </ac:spMkLst>
          </pc:spChg>
          <pc:spChg chg="add mod">
            <ac:chgData name="Rentia Keyser" userId="04c70dde-4979-4d25-a044-9a0ebfdf364c" providerId="ADAL" clId="{FC5D1F7D-FB83-D741-A243-AE28D53E7D50}" dt="2020-05-12T10:41:25.658" v="47"/>
            <ac:spMkLst>
              <pc:docMk/>
              <pc:sldMasterMk cId="4148217768" sldId="2147483648"/>
              <pc:sldLayoutMk cId="2965273995" sldId="2147483680"/>
              <ac:spMk id="9" creationId="{D04A953F-B32B-BA4A-B292-CF2DAD9C27EE}"/>
            </ac:spMkLst>
          </pc:spChg>
          <pc:spChg chg="add mod">
            <ac:chgData name="Rentia Keyser" userId="04c70dde-4979-4d25-a044-9a0ebfdf364c" providerId="ADAL" clId="{FC5D1F7D-FB83-D741-A243-AE28D53E7D50}" dt="2020-05-12T10:41:25.658" v="47"/>
            <ac:spMkLst>
              <pc:docMk/>
              <pc:sldMasterMk cId="4148217768" sldId="2147483648"/>
              <pc:sldLayoutMk cId="2965273995" sldId="2147483680"/>
              <ac:spMk id="11" creationId="{09C48FD8-BB0A-2942-A629-57FCF5F70933}"/>
            </ac:spMkLst>
          </pc:spChg>
          <pc:spChg chg="add mod">
            <ac:chgData name="Rentia Keyser" userId="04c70dde-4979-4d25-a044-9a0ebfdf364c" providerId="ADAL" clId="{FC5D1F7D-FB83-D741-A243-AE28D53E7D50}" dt="2020-05-13T12:46:58.486" v="1724" actId="167"/>
            <ac:spMkLst>
              <pc:docMk/>
              <pc:sldMasterMk cId="4148217768" sldId="2147483648"/>
              <pc:sldLayoutMk cId="2965273995" sldId="2147483680"/>
              <ac:spMk id="12" creationId="{3215B20C-9AB5-3247-8059-68B833F8F9DA}"/>
            </ac:spMkLst>
          </pc:spChg>
          <pc:spChg chg="del">
            <ac:chgData name="Rentia Keyser" userId="04c70dde-4979-4d25-a044-9a0ebfdf364c" providerId="ADAL" clId="{FC5D1F7D-FB83-D741-A243-AE28D53E7D50}" dt="2020-05-12T10:41:25.187" v="46" actId="478"/>
            <ac:spMkLst>
              <pc:docMk/>
              <pc:sldMasterMk cId="4148217768" sldId="2147483648"/>
              <pc:sldLayoutMk cId="2965273995" sldId="2147483680"/>
              <ac:spMk id="12" creationId="{7C066B4C-FCEF-B247-AEC1-D32504C8FE41}"/>
            </ac:spMkLst>
          </pc:spChg>
          <pc:spChg chg="mod">
            <ac:chgData name="Rentia Keyser" userId="04c70dde-4979-4d25-a044-9a0ebfdf364c" providerId="ADAL" clId="{FC5D1F7D-FB83-D741-A243-AE28D53E7D50}" dt="2020-05-12T10:44:35.876" v="86" actId="255"/>
            <ac:spMkLst>
              <pc:docMk/>
              <pc:sldMasterMk cId="4148217768" sldId="2147483648"/>
              <pc:sldLayoutMk cId="2965273995" sldId="2147483680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2:46:58.486" v="1724" actId="167"/>
            <ac:picMkLst>
              <pc:docMk/>
              <pc:sldMasterMk cId="4148217768" sldId="2147483648"/>
              <pc:sldLayoutMk cId="2965273995" sldId="2147483680"/>
              <ac:picMk id="7" creationId="{61DF70CF-AC50-474E-A99A-D5E1FD48A0E5}"/>
            </ac:picMkLst>
          </pc:picChg>
          <pc:picChg chg="del">
            <ac:chgData name="Rentia Keyser" userId="04c70dde-4979-4d25-a044-9a0ebfdf364c" providerId="ADAL" clId="{FC5D1F7D-FB83-D741-A243-AE28D53E7D50}" dt="2020-05-13T12:46:53.494" v="1722" actId="478"/>
            <ac:picMkLst>
              <pc:docMk/>
              <pc:sldMasterMk cId="4148217768" sldId="2147483648"/>
              <pc:sldLayoutMk cId="2965273995" sldId="2147483680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6:58.486" v="1724" actId="167"/>
            <ac:picMkLst>
              <pc:docMk/>
              <pc:sldMasterMk cId="4148217768" sldId="2147483648"/>
              <pc:sldLayoutMk cId="2965273995" sldId="2147483680"/>
              <ac:picMk id="13" creationId="{CE4F3F2F-C775-ED4F-8BC4-3D305EDB093C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6:12.044" v="1715" actId="167"/>
          <pc:sldLayoutMkLst>
            <pc:docMk/>
            <pc:sldMasterMk cId="4148217768" sldId="2147483648"/>
            <pc:sldLayoutMk cId="770397485" sldId="2147483681"/>
          </pc:sldLayoutMkLst>
          <pc:spChg chg="add mod">
            <ac:chgData name="Rentia Keyser" userId="04c70dde-4979-4d25-a044-9a0ebfdf364c" providerId="ADAL" clId="{FC5D1F7D-FB83-D741-A243-AE28D53E7D50}" dt="2020-05-12T10:41:40.898" v="55"/>
            <ac:spMkLst>
              <pc:docMk/>
              <pc:sldMasterMk cId="4148217768" sldId="2147483648"/>
              <pc:sldLayoutMk cId="770397485" sldId="2147483681"/>
              <ac:spMk id="10" creationId="{B8B2241F-EE65-AD47-A47D-01655C6CD53B}"/>
            </ac:spMkLst>
          </pc:spChg>
          <pc:spChg chg="add mod">
            <ac:chgData name="Rentia Keyser" userId="04c70dde-4979-4d25-a044-9a0ebfdf364c" providerId="ADAL" clId="{FC5D1F7D-FB83-D741-A243-AE28D53E7D50}" dt="2020-05-12T10:41:40.898" v="55"/>
            <ac:spMkLst>
              <pc:docMk/>
              <pc:sldMasterMk cId="4148217768" sldId="2147483648"/>
              <pc:sldLayoutMk cId="770397485" sldId="2147483681"/>
              <ac:spMk id="11" creationId="{84AC9187-FA49-D840-91A4-95D752614AC2}"/>
            </ac:spMkLst>
          </pc:spChg>
          <pc:spChg chg="del">
            <ac:chgData name="Rentia Keyser" userId="04c70dde-4979-4d25-a044-9a0ebfdf364c" providerId="ADAL" clId="{FC5D1F7D-FB83-D741-A243-AE28D53E7D50}" dt="2020-05-12T10:41:40.408" v="54" actId="478"/>
            <ac:spMkLst>
              <pc:docMk/>
              <pc:sldMasterMk cId="4148217768" sldId="2147483648"/>
              <pc:sldLayoutMk cId="770397485" sldId="2147483681"/>
              <ac:spMk id="12" creationId="{AAAF04D7-681F-4C4A-BFFA-7E0F6BF792C8}"/>
            </ac:spMkLst>
          </pc:spChg>
          <pc:spChg chg="del">
            <ac:chgData name="Rentia Keyser" userId="04c70dde-4979-4d25-a044-9a0ebfdf364c" providerId="ADAL" clId="{FC5D1F7D-FB83-D741-A243-AE28D53E7D50}" dt="2020-05-12T10:41:40.408" v="54" actId="478"/>
            <ac:spMkLst>
              <pc:docMk/>
              <pc:sldMasterMk cId="4148217768" sldId="2147483648"/>
              <pc:sldLayoutMk cId="770397485" sldId="2147483681"/>
              <ac:spMk id="13" creationId="{934E64FB-172D-CA49-845D-847A1B381F9C}"/>
            </ac:spMkLst>
          </pc:spChg>
          <pc:spChg chg="add mod">
            <ac:chgData name="Rentia Keyser" userId="04c70dde-4979-4d25-a044-9a0ebfdf364c" providerId="ADAL" clId="{FC5D1F7D-FB83-D741-A243-AE28D53E7D50}" dt="2020-05-13T12:46:12.044" v="1715" actId="167"/>
            <ac:spMkLst>
              <pc:docMk/>
              <pc:sldMasterMk cId="4148217768" sldId="2147483648"/>
              <pc:sldLayoutMk cId="770397485" sldId="2147483681"/>
              <ac:spMk id="13" creationId="{EC6ED8CF-BADE-A643-826D-99C4F9469CB0}"/>
            </ac:spMkLst>
          </pc:spChg>
          <pc:spChg chg="mod">
            <ac:chgData name="Rentia Keyser" userId="04c70dde-4979-4d25-a044-9a0ebfdf364c" providerId="ADAL" clId="{FC5D1F7D-FB83-D741-A243-AE28D53E7D50}" dt="2020-05-12T10:44:15.590" v="82" actId="255"/>
            <ac:spMkLst>
              <pc:docMk/>
              <pc:sldMasterMk cId="4148217768" sldId="2147483648"/>
              <pc:sldLayoutMk cId="770397485" sldId="2147483681"/>
              <ac:spMk id="14" creationId="{052A3287-0D3B-4147-AAF3-365172361E78}"/>
            </ac:spMkLst>
          </pc:spChg>
          <pc:picChg chg="del">
            <ac:chgData name="Rentia Keyser" userId="04c70dde-4979-4d25-a044-9a0ebfdf364c" providerId="ADAL" clId="{FC5D1F7D-FB83-D741-A243-AE28D53E7D50}" dt="2020-05-13T12:46:05.790" v="1713" actId="478"/>
            <ac:picMkLst>
              <pc:docMk/>
              <pc:sldMasterMk cId="4148217768" sldId="2147483648"/>
              <pc:sldLayoutMk cId="770397485" sldId="2147483681"/>
              <ac:picMk id="8" creationId="{3B1394B3-D825-FA47-9C6A-1C953BCBA081}"/>
            </ac:picMkLst>
          </pc:picChg>
          <pc:picChg chg="add mod">
            <ac:chgData name="Rentia Keyser" userId="04c70dde-4979-4d25-a044-9a0ebfdf364c" providerId="ADAL" clId="{FC5D1F7D-FB83-D741-A243-AE28D53E7D50}" dt="2020-05-13T12:46:12.044" v="1715" actId="167"/>
            <ac:picMkLst>
              <pc:docMk/>
              <pc:sldMasterMk cId="4148217768" sldId="2147483648"/>
              <pc:sldLayoutMk cId="770397485" sldId="2147483681"/>
              <ac:picMk id="12" creationId="{7E209945-A231-4C4A-98F4-87075B835FBC}"/>
            </ac:picMkLst>
          </pc:picChg>
          <pc:picChg chg="add mod">
            <ac:chgData name="Rentia Keyser" userId="04c70dde-4979-4d25-a044-9a0ebfdf364c" providerId="ADAL" clId="{FC5D1F7D-FB83-D741-A243-AE28D53E7D50}" dt="2020-05-13T12:46:12.044" v="1715" actId="167"/>
            <ac:picMkLst>
              <pc:docMk/>
              <pc:sldMasterMk cId="4148217768" sldId="2147483648"/>
              <pc:sldLayoutMk cId="770397485" sldId="2147483681"/>
              <ac:picMk id="15" creationId="{E6316684-F011-E441-8E46-3182A09ED85E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2:46:00.090" v="1712" actId="167"/>
          <pc:sldLayoutMkLst>
            <pc:docMk/>
            <pc:sldMasterMk cId="4148217768" sldId="2147483648"/>
            <pc:sldLayoutMk cId="3634413809" sldId="2147483682"/>
          </pc:sldLayoutMkLst>
          <pc:spChg chg="add mod">
            <ac:chgData name="Rentia Keyser" userId="04c70dde-4979-4d25-a044-9a0ebfdf364c" providerId="ADAL" clId="{FC5D1F7D-FB83-D741-A243-AE28D53E7D50}" dt="2020-05-12T10:41:44.332" v="57"/>
            <ac:spMkLst>
              <pc:docMk/>
              <pc:sldMasterMk cId="4148217768" sldId="2147483648"/>
              <pc:sldLayoutMk cId="3634413809" sldId="2147483682"/>
              <ac:spMk id="9" creationId="{8660C20F-8BC2-FE40-9998-623CF7239189}"/>
            </ac:spMkLst>
          </pc:spChg>
          <pc:spChg chg="add mod">
            <ac:chgData name="Rentia Keyser" userId="04c70dde-4979-4d25-a044-9a0ebfdf364c" providerId="ADAL" clId="{FC5D1F7D-FB83-D741-A243-AE28D53E7D50}" dt="2020-05-12T10:41:44.332" v="57"/>
            <ac:spMkLst>
              <pc:docMk/>
              <pc:sldMasterMk cId="4148217768" sldId="2147483648"/>
              <pc:sldLayoutMk cId="3634413809" sldId="2147483682"/>
              <ac:spMk id="11" creationId="{D7D62AA0-E9D4-C443-974F-15C055DD371D}"/>
            </ac:spMkLst>
          </pc:spChg>
          <pc:spChg chg="del">
            <ac:chgData name="Rentia Keyser" userId="04c70dde-4979-4d25-a044-9a0ebfdf364c" providerId="ADAL" clId="{FC5D1F7D-FB83-D741-A243-AE28D53E7D50}" dt="2020-05-12T10:41:43.904" v="56" actId="478"/>
            <ac:spMkLst>
              <pc:docMk/>
              <pc:sldMasterMk cId="4148217768" sldId="2147483648"/>
              <pc:sldLayoutMk cId="3634413809" sldId="2147483682"/>
              <ac:spMk id="12" creationId="{AAAF04D7-681F-4C4A-BFFA-7E0F6BF792C8}"/>
            </ac:spMkLst>
          </pc:spChg>
          <pc:spChg chg="add del mod">
            <ac:chgData name="Rentia Keyser" userId="04c70dde-4979-4d25-a044-9a0ebfdf364c" providerId="ADAL" clId="{FC5D1F7D-FB83-D741-A243-AE28D53E7D50}" dt="2020-05-13T12:45:22.316" v="1703" actId="478"/>
            <ac:spMkLst>
              <pc:docMk/>
              <pc:sldMasterMk cId="4148217768" sldId="2147483648"/>
              <pc:sldLayoutMk cId="3634413809" sldId="2147483682"/>
              <ac:spMk id="13" creationId="{547A67D3-5586-C548-95AE-8F08F3990BC5}"/>
            </ac:spMkLst>
          </pc:spChg>
          <pc:spChg chg="del">
            <ac:chgData name="Rentia Keyser" userId="04c70dde-4979-4d25-a044-9a0ebfdf364c" providerId="ADAL" clId="{FC5D1F7D-FB83-D741-A243-AE28D53E7D50}" dt="2020-05-12T10:41:43.904" v="56" actId="478"/>
            <ac:spMkLst>
              <pc:docMk/>
              <pc:sldMasterMk cId="4148217768" sldId="2147483648"/>
              <pc:sldLayoutMk cId="3634413809" sldId="2147483682"/>
              <ac:spMk id="13" creationId="{934E64FB-172D-CA49-845D-847A1B381F9C}"/>
            </ac:spMkLst>
          </pc:spChg>
          <pc:spChg chg="mod">
            <ac:chgData name="Rentia Keyser" userId="04c70dde-4979-4d25-a044-9a0ebfdf364c" providerId="ADAL" clId="{FC5D1F7D-FB83-D741-A243-AE28D53E7D50}" dt="2020-05-12T10:44:10.963" v="81" actId="255"/>
            <ac:spMkLst>
              <pc:docMk/>
              <pc:sldMasterMk cId="4148217768" sldId="2147483648"/>
              <pc:sldLayoutMk cId="3634413809" sldId="2147483682"/>
              <ac:spMk id="14" creationId="{052A3287-0D3B-4147-AAF3-365172361E78}"/>
            </ac:spMkLst>
          </pc:spChg>
          <pc:spChg chg="add mod">
            <ac:chgData name="Rentia Keyser" userId="04c70dde-4979-4d25-a044-9a0ebfdf364c" providerId="ADAL" clId="{FC5D1F7D-FB83-D741-A243-AE28D53E7D50}" dt="2020-05-13T12:46:00.090" v="1712" actId="167"/>
            <ac:spMkLst>
              <pc:docMk/>
              <pc:sldMasterMk cId="4148217768" sldId="2147483648"/>
              <pc:sldLayoutMk cId="3634413809" sldId="2147483682"/>
              <ac:spMk id="16" creationId="{397491AA-E83D-1245-B6FB-56FB9BD7C696}"/>
            </ac:spMkLst>
          </pc:spChg>
          <pc:picChg chg="del mod">
            <ac:chgData name="Rentia Keyser" userId="04c70dde-4979-4d25-a044-9a0ebfdf364c" providerId="ADAL" clId="{FC5D1F7D-FB83-D741-A243-AE28D53E7D50}" dt="2020-05-13T12:45:23.417" v="1704" actId="478"/>
            <ac:picMkLst>
              <pc:docMk/>
              <pc:sldMasterMk cId="4148217768" sldId="2147483648"/>
              <pc:sldLayoutMk cId="3634413809" sldId="2147483682"/>
              <ac:picMk id="8" creationId="{3B1394B3-D825-FA47-9C6A-1C953BCBA081}"/>
            </ac:picMkLst>
          </pc:picChg>
          <pc:picChg chg="add del mod">
            <ac:chgData name="Rentia Keyser" userId="04c70dde-4979-4d25-a044-9a0ebfdf364c" providerId="ADAL" clId="{FC5D1F7D-FB83-D741-A243-AE28D53E7D50}" dt="2020-05-13T12:45:22.316" v="1703" actId="478"/>
            <ac:picMkLst>
              <pc:docMk/>
              <pc:sldMasterMk cId="4148217768" sldId="2147483648"/>
              <pc:sldLayoutMk cId="3634413809" sldId="2147483682"/>
              <ac:picMk id="12" creationId="{885165B8-397B-624A-BAB4-00687298DDAF}"/>
            </ac:picMkLst>
          </pc:picChg>
          <pc:picChg chg="add mod">
            <ac:chgData name="Rentia Keyser" userId="04c70dde-4979-4d25-a044-9a0ebfdf364c" providerId="ADAL" clId="{FC5D1F7D-FB83-D741-A243-AE28D53E7D50}" dt="2020-05-13T12:46:00.090" v="1712" actId="167"/>
            <ac:picMkLst>
              <pc:docMk/>
              <pc:sldMasterMk cId="4148217768" sldId="2147483648"/>
              <pc:sldLayoutMk cId="3634413809" sldId="2147483682"/>
              <ac:picMk id="15" creationId="{1A9CFCB1-E789-C84C-8385-B372A8BEAB49}"/>
            </ac:picMkLst>
          </pc:picChg>
          <pc:picChg chg="add mod">
            <ac:chgData name="Rentia Keyser" userId="04c70dde-4979-4d25-a044-9a0ebfdf364c" providerId="ADAL" clId="{FC5D1F7D-FB83-D741-A243-AE28D53E7D50}" dt="2020-05-13T12:46:00.090" v="1712" actId="167"/>
            <ac:picMkLst>
              <pc:docMk/>
              <pc:sldMasterMk cId="4148217768" sldId="2147483648"/>
              <pc:sldLayoutMk cId="3634413809" sldId="2147483682"/>
              <ac:picMk id="17" creationId="{E3836B57-C169-554F-A20E-0E9E708AF356}"/>
            </ac:picMkLst>
          </pc:picChg>
        </pc:sldLayoutChg>
        <pc:sldLayoutChg chg="modSp">
          <pc:chgData name="Rentia Keyser" userId="04c70dde-4979-4d25-a044-9a0ebfdf364c" providerId="ADAL" clId="{FC5D1F7D-FB83-D741-A243-AE28D53E7D50}" dt="2020-05-12T10:44:52.835" v="89" actId="255"/>
          <pc:sldLayoutMkLst>
            <pc:docMk/>
            <pc:sldMasterMk cId="4148217768" sldId="2147483648"/>
            <pc:sldLayoutMk cId="383172865" sldId="2147483683"/>
          </pc:sldLayoutMkLst>
          <pc:spChg chg="mod">
            <ac:chgData name="Rentia Keyser" userId="04c70dde-4979-4d25-a044-9a0ebfdf364c" providerId="ADAL" clId="{FC5D1F7D-FB83-D741-A243-AE28D53E7D50}" dt="2020-05-12T10:09:03.469" v="11" actId="14100"/>
            <ac:spMkLst>
              <pc:docMk/>
              <pc:sldMasterMk cId="4148217768" sldId="2147483648"/>
              <pc:sldLayoutMk cId="383172865" sldId="2147483683"/>
              <ac:spMk id="9" creationId="{BC9DB810-A452-E042-80F7-E04EE776EAE2}"/>
            </ac:spMkLst>
          </pc:spChg>
          <pc:spChg chg="mod">
            <ac:chgData name="Rentia Keyser" userId="04c70dde-4979-4d25-a044-9a0ebfdf364c" providerId="ADAL" clId="{FC5D1F7D-FB83-D741-A243-AE28D53E7D50}" dt="2020-05-12T10:44:52.835" v="89" actId="255"/>
            <ac:spMkLst>
              <pc:docMk/>
              <pc:sldMasterMk cId="4148217768" sldId="2147483648"/>
              <pc:sldLayoutMk cId="383172865" sldId="2147483683"/>
              <ac:spMk id="18" creationId="{94D8128F-0620-6045-A908-92F4BE88C6D1}"/>
            </ac:spMkLst>
          </pc:spChg>
        </pc:sldLayoutChg>
        <pc:sldLayoutChg chg="addSp delSp modSp ord">
          <pc:chgData name="Rentia Keyser" userId="04c70dde-4979-4d25-a044-9a0ebfdf364c" providerId="ADAL" clId="{FC5D1F7D-FB83-D741-A243-AE28D53E7D50}" dt="2020-05-13T12:44:24.009" v="1700" actId="1076"/>
          <pc:sldLayoutMkLst>
            <pc:docMk/>
            <pc:sldMasterMk cId="4148217768" sldId="2147483648"/>
            <pc:sldLayoutMk cId="1106856260" sldId="2147483683"/>
          </pc:sldLayoutMkLst>
          <pc:picChg chg="mod">
            <ac:chgData name="Rentia Keyser" userId="04c70dde-4979-4d25-a044-9a0ebfdf364c" providerId="ADAL" clId="{FC5D1F7D-FB83-D741-A243-AE28D53E7D50}" dt="2020-05-13T12:44:24.009" v="1700" actId="1076"/>
            <ac:picMkLst>
              <pc:docMk/>
              <pc:sldMasterMk cId="4148217768" sldId="2147483648"/>
              <pc:sldLayoutMk cId="1106856260" sldId="2147483683"/>
              <ac:picMk id="6" creationId="{C0234610-F8AE-DD42-BDA9-417D5A8B6C85}"/>
            </ac:picMkLst>
          </pc:picChg>
          <pc:picChg chg="add del">
            <ac:chgData name="Rentia Keyser" userId="04c70dde-4979-4d25-a044-9a0ebfdf364c" providerId="ADAL" clId="{FC5D1F7D-FB83-D741-A243-AE28D53E7D50}" dt="2020-05-13T12:43:09.165" v="1696" actId="478"/>
            <ac:picMkLst>
              <pc:docMk/>
              <pc:sldMasterMk cId="4148217768" sldId="2147483648"/>
              <pc:sldLayoutMk cId="1106856260" sldId="2147483683"/>
              <ac:picMk id="11" creationId="{D3009732-4B98-A049-B437-0B91010BA54E}"/>
            </ac:picMkLst>
          </pc:picChg>
          <pc:picChg chg="add del mod">
            <ac:chgData name="Rentia Keyser" userId="04c70dde-4979-4d25-a044-9a0ebfdf364c" providerId="ADAL" clId="{FC5D1F7D-FB83-D741-A243-AE28D53E7D50}" dt="2020-05-13T12:43:07.557" v="1695"/>
            <ac:picMkLst>
              <pc:docMk/>
              <pc:sldMasterMk cId="4148217768" sldId="2147483648"/>
              <pc:sldLayoutMk cId="1106856260" sldId="2147483683"/>
              <ac:picMk id="12" creationId="{3434A0DB-8EE0-CF40-9B5B-8C379578B4D7}"/>
            </ac:picMkLst>
          </pc:picChg>
        </pc:sldLayoutChg>
        <pc:sldLayoutChg chg="del">
          <pc:chgData name="Rentia Keyser" userId="04c70dde-4979-4d25-a044-9a0ebfdf364c" providerId="ADAL" clId="{FC5D1F7D-FB83-D741-A243-AE28D53E7D50}" dt="2020-05-13T12:44:19.602" v="1698" actId="2696"/>
          <pc:sldLayoutMkLst>
            <pc:docMk/>
            <pc:sldMasterMk cId="4148217768" sldId="2147483648"/>
            <pc:sldLayoutMk cId="2398880678" sldId="2147483684"/>
          </pc:sldLayoutMkLst>
        </pc:sldLayoutChg>
        <pc:sldLayoutChg chg="addSp delSp modSp">
          <pc:chgData name="Rentia Keyser" userId="04c70dde-4979-4d25-a044-9a0ebfdf364c" providerId="ADAL" clId="{FC5D1F7D-FB83-D741-A243-AE28D53E7D50}" dt="2020-05-13T13:26:10.393" v="1872"/>
          <pc:sldLayoutMkLst>
            <pc:docMk/>
            <pc:sldMasterMk cId="4148217768" sldId="2147483648"/>
            <pc:sldLayoutMk cId="3560047588" sldId="2147483684"/>
          </pc:sldLayoutMkLst>
          <pc:picChg chg="add del mod">
            <ac:chgData name="Rentia Keyser" userId="04c70dde-4979-4d25-a044-9a0ebfdf364c" providerId="ADAL" clId="{FC5D1F7D-FB83-D741-A243-AE28D53E7D50}" dt="2020-05-13T13:26:08.883" v="1870"/>
            <ac:picMkLst>
              <pc:docMk/>
              <pc:sldMasterMk cId="4148217768" sldId="2147483648"/>
              <pc:sldLayoutMk cId="3560047588" sldId="2147483684"/>
              <ac:picMk id="2" creationId="{52A94A8F-079D-5140-9C4A-04A2ECB978E5}"/>
            </ac:picMkLst>
          </pc:picChg>
          <pc:picChg chg="add del">
            <ac:chgData name="Rentia Keyser" userId="04c70dde-4979-4d25-a044-9a0ebfdf364c" providerId="ADAL" clId="{FC5D1F7D-FB83-D741-A243-AE28D53E7D50}" dt="2020-05-13T13:26:09.812" v="1871" actId="478"/>
            <ac:picMkLst>
              <pc:docMk/>
              <pc:sldMasterMk cId="4148217768" sldId="2147483648"/>
              <pc:sldLayoutMk cId="3560047588" sldId="2147483684"/>
              <ac:picMk id="10" creationId="{460CCF16-E820-354D-AEAF-A1B18193F7DE}"/>
            </ac:picMkLst>
          </pc:picChg>
          <pc:picChg chg="add mod">
            <ac:chgData name="Rentia Keyser" userId="04c70dde-4979-4d25-a044-9a0ebfdf364c" providerId="ADAL" clId="{FC5D1F7D-FB83-D741-A243-AE28D53E7D50}" dt="2020-05-13T13:26:10.393" v="1872"/>
            <ac:picMkLst>
              <pc:docMk/>
              <pc:sldMasterMk cId="4148217768" sldId="2147483648"/>
              <pc:sldLayoutMk cId="3560047588" sldId="2147483684"/>
              <ac:picMk id="12" creationId="{168CF4A1-78A5-7D48-906D-3421F41A9536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3:29:41.286" v="1895"/>
          <pc:sldLayoutMkLst>
            <pc:docMk/>
            <pc:sldMasterMk cId="4148217768" sldId="2147483648"/>
            <pc:sldLayoutMk cId="1426712879" sldId="2147483685"/>
          </pc:sldLayoutMkLst>
          <pc:picChg chg="del">
            <ac:chgData name="Rentia Keyser" userId="04c70dde-4979-4d25-a044-9a0ebfdf364c" providerId="ADAL" clId="{FC5D1F7D-FB83-D741-A243-AE28D53E7D50}" dt="2020-05-13T13:29:40.721" v="1894" actId="478"/>
            <ac:picMkLst>
              <pc:docMk/>
              <pc:sldMasterMk cId="4148217768" sldId="2147483648"/>
              <pc:sldLayoutMk cId="1426712879" sldId="2147483685"/>
              <ac:picMk id="10" creationId="{211C51B4-3458-4E45-8743-EF0DAE41AB47}"/>
            </ac:picMkLst>
          </pc:picChg>
          <pc:picChg chg="add mod">
            <ac:chgData name="Rentia Keyser" userId="04c70dde-4979-4d25-a044-9a0ebfdf364c" providerId="ADAL" clId="{FC5D1F7D-FB83-D741-A243-AE28D53E7D50}" dt="2020-05-13T13:29:41.286" v="1895"/>
            <ac:picMkLst>
              <pc:docMk/>
              <pc:sldMasterMk cId="4148217768" sldId="2147483648"/>
              <pc:sldLayoutMk cId="1426712879" sldId="2147483685"/>
              <ac:picMk id="15" creationId="{87A13886-9278-A148-BD9D-8904CA4EBDEA}"/>
            </ac:picMkLst>
          </pc:picChg>
        </pc:sldLayoutChg>
        <pc:sldLayoutChg chg="addSp delSp modSp mod ord">
          <pc:chgData name="Rentia Keyser" userId="04c70dde-4979-4d25-a044-9a0ebfdf364c" providerId="ADAL" clId="{FC5D1F7D-FB83-D741-A243-AE28D53E7D50}" dt="2020-05-13T14:29:56.732" v="2034" actId="962"/>
          <pc:sldLayoutMkLst>
            <pc:docMk/>
            <pc:sldMasterMk cId="4148217768" sldId="2147483648"/>
            <pc:sldLayoutMk cId="1026504424" sldId="2147483686"/>
          </pc:sldLayoutMkLst>
          <pc:spChg chg="mod">
            <ac:chgData name="Rentia Keyser" userId="04c70dde-4979-4d25-a044-9a0ebfdf364c" providerId="ADAL" clId="{FC5D1F7D-FB83-D741-A243-AE28D53E7D50}" dt="2020-05-13T14:16:31.326" v="1997" actId="207"/>
            <ac:spMkLst>
              <pc:docMk/>
              <pc:sldMasterMk cId="4148217768" sldId="2147483648"/>
              <pc:sldLayoutMk cId="1026504424" sldId="2147483686"/>
              <ac:spMk id="9" creationId="{EF5A82D7-B03C-8943-9E63-A2AAF755A7EB}"/>
            </ac:spMkLst>
          </pc:spChg>
          <pc:spChg chg="mod">
            <ac:chgData name="Rentia Keyser" userId="04c70dde-4979-4d25-a044-9a0ebfdf364c" providerId="ADAL" clId="{FC5D1F7D-FB83-D741-A243-AE28D53E7D50}" dt="2020-05-13T14:16:31.326" v="1997" actId="207"/>
            <ac:spMkLst>
              <pc:docMk/>
              <pc:sldMasterMk cId="4148217768" sldId="2147483648"/>
              <pc:sldLayoutMk cId="1026504424" sldId="2147483686"/>
              <ac:spMk id="10" creationId="{EF47E52B-2EC3-DB40-94A0-B4A0DCF87605}"/>
            </ac:spMkLst>
          </pc:spChg>
          <pc:spChg chg="del">
            <ac:chgData name="Rentia Keyser" userId="04c70dde-4979-4d25-a044-9a0ebfdf364c" providerId="ADAL" clId="{FC5D1F7D-FB83-D741-A243-AE28D53E7D50}" dt="2020-05-13T14:12:17.543" v="1990" actId="478"/>
            <ac:spMkLst>
              <pc:docMk/>
              <pc:sldMasterMk cId="4148217768" sldId="2147483648"/>
              <pc:sldLayoutMk cId="1026504424" sldId="2147483686"/>
              <ac:spMk id="12" creationId="{9AA33EA2-6A12-5449-842C-DB324AAD302C}"/>
            </ac:spMkLst>
          </pc:spChg>
          <pc:spChg chg="del">
            <ac:chgData name="Rentia Keyser" userId="04c70dde-4979-4d25-a044-9a0ebfdf364c" providerId="ADAL" clId="{FC5D1F7D-FB83-D741-A243-AE28D53E7D50}" dt="2020-05-13T14:10:17.544" v="1988" actId="478"/>
            <ac:spMkLst>
              <pc:docMk/>
              <pc:sldMasterMk cId="4148217768" sldId="2147483648"/>
              <pc:sldLayoutMk cId="1026504424" sldId="2147483686"/>
              <ac:spMk id="14" creationId="{052A3287-0D3B-4147-AAF3-365172361E78}"/>
            </ac:spMkLst>
          </pc:spChg>
          <pc:picChg chg="add mod">
            <ac:chgData name="Rentia Keyser" userId="04c70dde-4979-4d25-a044-9a0ebfdf364c" providerId="ADAL" clId="{FC5D1F7D-FB83-D741-A243-AE28D53E7D50}" dt="2020-05-13T14:29:56.732" v="2034" actId="962"/>
            <ac:picMkLst>
              <pc:docMk/>
              <pc:sldMasterMk cId="4148217768" sldId="2147483648"/>
              <pc:sldLayoutMk cId="1026504424" sldId="2147483686"/>
              <ac:picMk id="3" creationId="{D071365E-5E12-F44D-9DE4-FA427F9EA61F}"/>
            </ac:picMkLst>
          </pc:picChg>
          <pc:picChg chg="add del mod">
            <ac:chgData name="Rentia Keyser" userId="04c70dde-4979-4d25-a044-9a0ebfdf364c" providerId="ADAL" clId="{FC5D1F7D-FB83-D741-A243-AE28D53E7D50}" dt="2020-05-13T14:19:38.744" v="2026" actId="478"/>
            <ac:picMkLst>
              <pc:docMk/>
              <pc:sldMasterMk cId="4148217768" sldId="2147483648"/>
              <pc:sldLayoutMk cId="1026504424" sldId="2147483686"/>
              <ac:picMk id="3" creationId="{F7F6BFC6-42F9-DF42-9616-D17170ADEDFC}"/>
            </ac:picMkLst>
          </pc:picChg>
          <pc:picChg chg="add del mod">
            <ac:chgData name="Rentia Keyser" userId="04c70dde-4979-4d25-a044-9a0ebfdf364c" providerId="ADAL" clId="{FC5D1F7D-FB83-D741-A243-AE28D53E7D50}" dt="2020-05-13T14:29:48.674" v="2030" actId="478"/>
            <ac:picMkLst>
              <pc:docMk/>
              <pc:sldMasterMk cId="4148217768" sldId="2147483648"/>
              <pc:sldLayoutMk cId="1026504424" sldId="2147483686"/>
              <ac:picMk id="5" creationId="{E1B9C3FA-868C-4244-B7C4-6900B2085E57}"/>
            </ac:picMkLst>
          </pc:picChg>
          <pc:picChg chg="del mod">
            <ac:chgData name="Rentia Keyser" userId="04c70dde-4979-4d25-a044-9a0ebfdf364c" providerId="ADAL" clId="{FC5D1F7D-FB83-D741-A243-AE28D53E7D50}" dt="2020-05-13T14:10:15.282" v="1987" actId="478"/>
            <ac:picMkLst>
              <pc:docMk/>
              <pc:sldMasterMk cId="4148217768" sldId="2147483648"/>
              <pc:sldLayoutMk cId="1026504424" sldId="2147483686"/>
              <ac:picMk id="7" creationId="{538C0C40-0C9E-3044-8FA7-56C3AE5B2D3E}"/>
            </ac:picMkLst>
          </pc:picChg>
          <pc:picChg chg="del">
            <ac:chgData name="Rentia Keyser" userId="04c70dde-4979-4d25-a044-9a0ebfdf364c" providerId="ADAL" clId="{FC5D1F7D-FB83-D741-A243-AE28D53E7D50}" dt="2020-05-13T14:10:13.684" v="1985" actId="478"/>
            <ac:picMkLst>
              <pc:docMk/>
              <pc:sldMasterMk cId="4148217768" sldId="2147483648"/>
              <pc:sldLayoutMk cId="1026504424" sldId="2147483686"/>
              <ac:picMk id="11" creationId="{9E7DC2E2-5A73-D344-AEA1-712DC45FA9C8}"/>
            </ac:picMkLst>
          </pc:picChg>
          <pc:picChg chg="del">
            <ac:chgData name="Rentia Keyser" userId="04c70dde-4979-4d25-a044-9a0ebfdf364c" providerId="ADAL" clId="{FC5D1F7D-FB83-D741-A243-AE28D53E7D50}" dt="2020-05-13T14:10:12.115" v="1984" actId="478"/>
            <ac:picMkLst>
              <pc:docMk/>
              <pc:sldMasterMk cId="4148217768" sldId="2147483648"/>
              <pc:sldLayoutMk cId="1026504424" sldId="2147483686"/>
              <ac:picMk id="13" creationId="{19399004-D27D-EB43-ACF9-9FF08DC485DB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4:40:31.077" v="2134"/>
          <pc:sldLayoutMkLst>
            <pc:docMk/>
            <pc:sldMasterMk cId="4148217768" sldId="2147483648"/>
            <pc:sldLayoutMk cId="89153236" sldId="2147483687"/>
          </pc:sldLayoutMkLst>
          <pc:picChg chg="add mod">
            <ac:chgData name="Rentia Keyser" userId="04c70dde-4979-4d25-a044-9a0ebfdf364c" providerId="ADAL" clId="{FC5D1F7D-FB83-D741-A243-AE28D53E7D50}" dt="2020-05-13T14:40:31.077" v="2134"/>
            <ac:picMkLst>
              <pc:docMk/>
              <pc:sldMasterMk cId="4148217768" sldId="2147483648"/>
              <pc:sldLayoutMk cId="89153236" sldId="2147483687"/>
              <ac:picMk id="7" creationId="{B1DCAB9C-07A4-A945-BEEC-C864856683D3}"/>
            </ac:picMkLst>
          </pc:picChg>
          <pc:picChg chg="del">
            <ac:chgData name="Rentia Keyser" userId="04c70dde-4979-4d25-a044-9a0ebfdf364c" providerId="ADAL" clId="{FC5D1F7D-FB83-D741-A243-AE28D53E7D50}" dt="2020-05-13T14:40:30.504" v="2133" actId="478"/>
            <ac:picMkLst>
              <pc:docMk/>
              <pc:sldMasterMk cId="4148217768" sldId="2147483648"/>
              <pc:sldLayoutMk cId="89153236" sldId="2147483687"/>
              <ac:picMk id="12" creationId="{7DB32B17-270D-9943-AF0F-C36E0BFC37E6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5:08:31.691" v="2248" actId="962"/>
          <pc:sldLayoutMkLst>
            <pc:docMk/>
            <pc:sldMasterMk cId="4148217768" sldId="2147483648"/>
            <pc:sldLayoutMk cId="1294808585" sldId="2147483688"/>
          </pc:sldLayoutMkLst>
          <pc:picChg chg="del mod">
            <ac:chgData name="Rentia Keyser" userId="04c70dde-4979-4d25-a044-9a0ebfdf364c" providerId="ADAL" clId="{FC5D1F7D-FB83-D741-A243-AE28D53E7D50}" dt="2020-05-13T15:08:24.783" v="2244" actId="478"/>
            <ac:picMkLst>
              <pc:docMk/>
              <pc:sldMasterMk cId="4148217768" sldId="2147483648"/>
              <pc:sldLayoutMk cId="1294808585" sldId="2147483688"/>
              <ac:picMk id="3" creationId="{D071365E-5E12-F44D-9DE4-FA427F9EA61F}"/>
            </ac:picMkLst>
          </pc:picChg>
          <pc:picChg chg="add mod">
            <ac:chgData name="Rentia Keyser" userId="04c70dde-4979-4d25-a044-9a0ebfdf364c" providerId="ADAL" clId="{FC5D1F7D-FB83-D741-A243-AE28D53E7D50}" dt="2020-05-13T15:08:31.691" v="2248" actId="962"/>
            <ac:picMkLst>
              <pc:docMk/>
              <pc:sldMasterMk cId="4148217768" sldId="2147483648"/>
              <pc:sldLayoutMk cId="1294808585" sldId="2147483688"/>
              <ac:picMk id="4" creationId="{5F40D2D2-D4F1-4742-B1CF-23FBC436F796}"/>
            </ac:picMkLst>
          </pc:picChg>
        </pc:sldLayoutChg>
        <pc:sldLayoutChg chg="addSp delSp modSp">
          <pc:chgData name="Rentia Keyser" userId="04c70dde-4979-4d25-a044-9a0ebfdf364c" providerId="ADAL" clId="{FC5D1F7D-FB83-D741-A243-AE28D53E7D50}" dt="2020-05-13T15:21:30.594" v="2464" actId="478"/>
          <pc:sldLayoutMkLst>
            <pc:docMk/>
            <pc:sldMasterMk cId="4148217768" sldId="2147483648"/>
            <pc:sldLayoutMk cId="561554703" sldId="2147483689"/>
          </pc:sldLayoutMkLst>
          <pc:spChg chg="add del mod">
            <ac:chgData name="Rentia Keyser" userId="04c70dde-4979-4d25-a044-9a0ebfdf364c" providerId="ADAL" clId="{FC5D1F7D-FB83-D741-A243-AE28D53E7D50}" dt="2020-05-13T15:21:25.944" v="2459"/>
            <ac:spMkLst>
              <pc:docMk/>
              <pc:sldMasterMk cId="4148217768" sldId="2147483648"/>
              <pc:sldLayoutMk cId="561554703" sldId="2147483689"/>
              <ac:spMk id="6" creationId="{EBAAF15D-5115-614F-8046-48DC8EBDC9B7}"/>
            </ac:spMkLst>
          </pc:spChg>
          <pc:spChg chg="add del mod">
            <ac:chgData name="Rentia Keyser" userId="04c70dde-4979-4d25-a044-9a0ebfdf364c" providerId="ADAL" clId="{FC5D1F7D-FB83-D741-A243-AE28D53E7D50}" dt="2020-05-13T15:21:25.944" v="2459"/>
            <ac:spMkLst>
              <pc:docMk/>
              <pc:sldMasterMk cId="4148217768" sldId="2147483648"/>
              <pc:sldLayoutMk cId="561554703" sldId="2147483689"/>
              <ac:spMk id="7" creationId="{9EFDE9AA-2B15-2747-9D41-2BB95DB12635}"/>
            </ac:spMkLst>
          </pc:spChg>
          <pc:spChg chg="add del mod">
            <ac:chgData name="Rentia Keyser" userId="04c70dde-4979-4d25-a044-9a0ebfdf364c" providerId="ADAL" clId="{FC5D1F7D-FB83-D741-A243-AE28D53E7D50}" dt="2020-05-13T15:21:19.650" v="2454"/>
            <ac:spMkLst>
              <pc:docMk/>
              <pc:sldMasterMk cId="4148217768" sldId="2147483648"/>
              <pc:sldLayoutMk cId="561554703" sldId="2147483689"/>
              <ac:spMk id="8" creationId="{1D2A825B-1902-9C47-9521-34ABA2A74C74}"/>
            </ac:spMkLst>
          </pc:spChg>
          <pc:spChg chg="add del mod">
            <ac:chgData name="Rentia Keyser" userId="04c70dde-4979-4d25-a044-9a0ebfdf364c" providerId="ADAL" clId="{FC5D1F7D-FB83-D741-A243-AE28D53E7D50}" dt="2020-05-13T15:21:19.650" v="2454"/>
            <ac:spMkLst>
              <pc:docMk/>
              <pc:sldMasterMk cId="4148217768" sldId="2147483648"/>
              <pc:sldLayoutMk cId="561554703" sldId="2147483689"/>
              <ac:spMk id="11" creationId="{5F357E1A-8964-924A-BCE6-787068F455DC}"/>
            </ac:spMkLst>
          </pc:spChg>
          <pc:spChg chg="add del mod">
            <ac:chgData name="Rentia Keyser" userId="04c70dde-4979-4d25-a044-9a0ebfdf364c" providerId="ADAL" clId="{FC5D1F7D-FB83-D741-A243-AE28D53E7D50}" dt="2020-05-13T15:21:16.423" v="2447"/>
            <ac:spMkLst>
              <pc:docMk/>
              <pc:sldMasterMk cId="4148217768" sldId="2147483648"/>
              <pc:sldLayoutMk cId="561554703" sldId="2147483689"/>
              <ac:spMk id="12" creationId="{EE853D2A-6EB3-EA41-BDA5-1B538EED57D0}"/>
            </ac:spMkLst>
          </pc:spChg>
          <pc:grpChg chg="add del mod">
            <ac:chgData name="Rentia Keyser" userId="04c70dde-4979-4d25-a044-9a0ebfdf364c" providerId="ADAL" clId="{FC5D1F7D-FB83-D741-A243-AE28D53E7D50}" dt="2020-05-13T15:21:30.594" v="2464" actId="478"/>
            <ac:grpSpMkLst>
              <pc:docMk/>
              <pc:sldMasterMk cId="4148217768" sldId="2147483648"/>
              <pc:sldLayoutMk cId="561554703" sldId="2147483689"/>
              <ac:grpSpMk id="5" creationId="{659F9725-2525-8540-8DA8-7F3FE69334AA}"/>
            </ac:grpSpMkLst>
          </pc:grpChg>
          <pc:picChg chg="del">
            <ac:chgData name="Rentia Keyser" userId="04c70dde-4979-4d25-a044-9a0ebfdf364c" providerId="ADAL" clId="{FC5D1F7D-FB83-D741-A243-AE28D53E7D50}" dt="2020-05-13T15:18:51.446" v="2408" actId="478"/>
            <ac:picMkLst>
              <pc:docMk/>
              <pc:sldMasterMk cId="4148217768" sldId="2147483648"/>
              <pc:sldLayoutMk cId="561554703" sldId="2147483689"/>
              <ac:picMk id="4" creationId="{5F40D2D2-D4F1-4742-B1CF-23FBC436F796}"/>
            </ac:picMkLst>
          </pc:picChg>
          <pc:picChg chg="add del mod">
            <ac:chgData name="Rentia Keyser" userId="04c70dde-4979-4d25-a044-9a0ebfdf364c" providerId="ADAL" clId="{FC5D1F7D-FB83-D741-A243-AE28D53E7D50}" dt="2020-05-13T15:21:16.073" v="2446"/>
            <ac:picMkLst>
              <pc:docMk/>
              <pc:sldMasterMk cId="4148217768" sldId="2147483648"/>
              <pc:sldLayoutMk cId="561554703" sldId="2147483689"/>
              <ac:picMk id="13" creationId="{09D67A21-97CF-B54F-8862-04ED664D38B1}"/>
            </ac:picMkLst>
          </pc:picChg>
        </pc:sldLayoutChg>
      </pc:sldMasterChg>
    </pc:docChg>
  </pc:docChgLst>
  <pc:docChgLst>
    <pc:chgData name="Rentia Keyser" userId="04c70dde-4979-4d25-a044-9a0ebfdf364c" providerId="ADAL" clId="{E789689C-B5FD-D248-9D8F-CAA3CFE107A6}"/>
    <pc:docChg chg="custSel modSld">
      <pc:chgData name="Rentia Keyser" userId="04c70dde-4979-4d25-a044-9a0ebfdf364c" providerId="ADAL" clId="{E789689C-B5FD-D248-9D8F-CAA3CFE107A6}" dt="2022-01-18T11:04:45.647" v="1" actId="20577"/>
      <pc:docMkLst>
        <pc:docMk/>
      </pc:docMkLst>
      <pc:sldChg chg="modSp mod">
        <pc:chgData name="Rentia Keyser" userId="04c70dde-4979-4d25-a044-9a0ebfdf364c" providerId="ADAL" clId="{E789689C-B5FD-D248-9D8F-CAA3CFE107A6}" dt="2022-01-18T11:04:45.647" v="1" actId="20577"/>
        <pc:sldMkLst>
          <pc:docMk/>
          <pc:sldMk cId="1345447366" sldId="378"/>
        </pc:sldMkLst>
        <pc:spChg chg="mod">
          <ac:chgData name="Rentia Keyser" userId="04c70dde-4979-4d25-a044-9a0ebfdf364c" providerId="ADAL" clId="{E789689C-B5FD-D248-9D8F-CAA3CFE107A6}" dt="2022-01-18T11:04:45.647" v="1" actId="20577"/>
          <ac:spMkLst>
            <pc:docMk/>
            <pc:sldMk cId="1345447366" sldId="378"/>
            <ac:spMk id="3" creationId="{A21347A5-1486-0340-BD30-7CE1A5373A3F}"/>
          </ac:spMkLst>
        </pc:spChg>
      </pc:sldChg>
    </pc:docChg>
  </pc:docChgLst>
  <pc:docChgLst>
    <pc:chgData name="Michelle Hanekom" userId="67cbca80-6ef7-49d8-a5d9-10a7b0350dd9" providerId="ADAL" clId="{353A7E7F-4F4E-46B4-A949-0F053A21F59A}"/>
    <pc:docChg chg="undo custSel addSld delSld modSld">
      <pc:chgData name="Michelle Hanekom" userId="67cbca80-6ef7-49d8-a5d9-10a7b0350dd9" providerId="ADAL" clId="{353A7E7F-4F4E-46B4-A949-0F053A21F59A}" dt="2022-07-25T10:01:45.425" v="161" actId="1076"/>
      <pc:docMkLst>
        <pc:docMk/>
      </pc:docMkLst>
      <pc:sldChg chg="addSp delSp modSp del mod">
        <pc:chgData name="Michelle Hanekom" userId="67cbca80-6ef7-49d8-a5d9-10a7b0350dd9" providerId="ADAL" clId="{353A7E7F-4F4E-46B4-A949-0F053A21F59A}" dt="2022-07-22T11:07:55.500" v="16" actId="2696"/>
        <pc:sldMkLst>
          <pc:docMk/>
          <pc:sldMk cId="3119470953" sldId="379"/>
        </pc:sldMkLst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7" creationId="{1E51C1C3-11FC-5694-DAB7-3102ADB1DBEE}"/>
          </ac:spMkLst>
        </pc:spChg>
        <pc:spChg chg="del">
          <ac:chgData name="Michelle Hanekom" userId="67cbca80-6ef7-49d8-a5d9-10a7b0350dd9" providerId="ADAL" clId="{353A7E7F-4F4E-46B4-A949-0F053A21F59A}" dt="2022-07-22T10:56:26.152" v="1" actId="478"/>
          <ac:spMkLst>
            <pc:docMk/>
            <pc:sldMk cId="3119470953" sldId="379"/>
            <ac:spMk id="8" creationId="{1358B97F-1CF7-685D-20B7-A90B924E33C6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9" creationId="{F610B115-F55F-5058-F116-C06AB6671D9E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0" creationId="{4C283875-62F7-A002-67EC-DDBBF9F17AC3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1" creationId="{186510AE-B1BE-3C61-DE94-1AFD44A28B34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2" creationId="{E4CEE6A0-80DF-6C24-7EC6-CBBEC8305D37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3" creationId="{2D2EB643-43A9-1378-79AC-56D71F0A3B53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4" creationId="{A1AED2BF-273A-A869-4AB7-BC7B3893BEC9}"/>
          </ac:spMkLst>
        </pc:spChg>
        <pc:spChg chg="del">
          <ac:chgData name="Michelle Hanekom" userId="67cbca80-6ef7-49d8-a5d9-10a7b0350dd9" providerId="ADAL" clId="{353A7E7F-4F4E-46B4-A949-0F053A21F59A}" dt="2022-07-22T10:56:23.835" v="0" actId="478"/>
          <ac:spMkLst>
            <pc:docMk/>
            <pc:sldMk cId="3119470953" sldId="379"/>
            <ac:spMk id="15" creationId="{D330007B-A387-FA0F-00EE-97B5AD3866E6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29" creationId="{156B514A-33D1-242F-FEAD-72D4382D4CD7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30" creationId="{6AA11D1F-84A4-41DA-DB2E-6574100C4D37}"/>
          </ac:spMkLst>
        </pc:spChg>
        <pc:spChg chg="mod">
          <ac:chgData name="Michelle Hanekom" userId="67cbca80-6ef7-49d8-a5d9-10a7b0350dd9" providerId="ADAL" clId="{353A7E7F-4F4E-46B4-A949-0F053A21F59A}" dt="2022-07-22T10:57:11.891" v="8" actId="1076"/>
          <ac:spMkLst>
            <pc:docMk/>
            <pc:sldMk cId="3119470953" sldId="379"/>
            <ac:spMk id="31" creationId="{EFAC010D-0D59-2AD2-DAE0-3D0A2BB57733}"/>
          </ac:spMkLst>
        </pc:spChg>
        <pc:spChg chg="mod">
          <ac:chgData name="Michelle Hanekom" userId="67cbca80-6ef7-49d8-a5d9-10a7b0350dd9" providerId="ADAL" clId="{353A7E7F-4F4E-46B4-A949-0F053A21F59A}" dt="2022-07-22T10:57:14.556" v="9" actId="1076"/>
          <ac:spMkLst>
            <pc:docMk/>
            <pc:sldMk cId="3119470953" sldId="379"/>
            <ac:spMk id="32" creationId="{ED16B24E-A95D-A729-1FD4-8B677AD41E6E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0" creationId="{FC13A246-4C31-579E-3765-424EF61455A2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1" creationId="{0F4BA62B-B9EC-985E-01D4-49763A487D44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2" creationId="{11DD6E67-25EA-98AA-0D22-EFA96BDC3A6A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3" creationId="{3840448E-D40B-3C08-5E12-546E807D64E3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4" creationId="{25F1A1A5-538C-C935-EE2E-250BBEC74B8E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5" creationId="{DB09A61E-5094-BAFE-8423-A985CD044B4E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6" creationId="{91648914-7118-F371-6C29-83B92624CFCF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7" creationId="{448366B3-9432-7ED0-404B-B7FD07D21538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8" creationId="{541C8F33-9495-94F0-48B7-1D3E06A12B01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49" creationId="{CA5D2839-FC91-5168-C9FF-4155A8B03547}"/>
          </ac:spMkLst>
        </pc:spChg>
        <pc:spChg chg="add mod">
          <ac:chgData name="Michelle Hanekom" userId="67cbca80-6ef7-49d8-a5d9-10a7b0350dd9" providerId="ADAL" clId="{353A7E7F-4F4E-46B4-A949-0F053A21F59A}" dt="2022-07-22T10:57:42.564" v="11" actId="20577"/>
          <ac:spMkLst>
            <pc:docMk/>
            <pc:sldMk cId="3119470953" sldId="379"/>
            <ac:spMk id="51" creationId="{BD9DF3AA-1316-B922-132E-3BAA6D47BA2F}"/>
          </ac:spMkLst>
        </pc:spChg>
        <pc:spChg chg="add mod">
          <ac:chgData name="Michelle Hanekom" userId="67cbca80-6ef7-49d8-a5d9-10a7b0350dd9" providerId="ADAL" clId="{353A7E7F-4F4E-46B4-A949-0F053A21F59A}" dt="2022-07-22T10:57:01.363" v="6"/>
          <ac:spMkLst>
            <pc:docMk/>
            <pc:sldMk cId="3119470953" sldId="379"/>
            <ac:spMk id="52" creationId="{AA02AB1B-B22F-EF0B-C913-87C335D9AB74}"/>
          </ac:spMkLst>
        </pc:spChg>
        <pc:grpChg chg="del">
          <ac:chgData name="Michelle Hanekom" userId="67cbca80-6ef7-49d8-a5d9-10a7b0350dd9" providerId="ADAL" clId="{353A7E7F-4F4E-46B4-A949-0F053A21F59A}" dt="2022-07-22T10:56:33.101" v="4" actId="478"/>
          <ac:grpSpMkLst>
            <pc:docMk/>
            <pc:sldMk cId="3119470953" sldId="379"/>
            <ac:grpSpMk id="17" creationId="{9B4E2B8F-CB03-8075-29B4-978091B4F0F4}"/>
          </ac:grpSpMkLst>
        </pc:grpChg>
        <pc:grpChg chg="del">
          <ac:chgData name="Michelle Hanekom" userId="67cbca80-6ef7-49d8-a5d9-10a7b0350dd9" providerId="ADAL" clId="{353A7E7F-4F4E-46B4-A949-0F053A21F59A}" dt="2022-07-22T10:56:33.101" v="4" actId="478"/>
          <ac:grpSpMkLst>
            <pc:docMk/>
            <pc:sldMk cId="3119470953" sldId="379"/>
            <ac:grpSpMk id="20" creationId="{DFB67A6A-BCCE-115A-E98D-94583051A423}"/>
          </ac:grpSpMkLst>
        </pc:grpChg>
        <pc:grpChg chg="del">
          <ac:chgData name="Michelle Hanekom" userId="67cbca80-6ef7-49d8-a5d9-10a7b0350dd9" providerId="ADAL" clId="{353A7E7F-4F4E-46B4-A949-0F053A21F59A}" dt="2022-07-22T10:56:33.101" v="4" actId="478"/>
          <ac:grpSpMkLst>
            <pc:docMk/>
            <pc:sldMk cId="3119470953" sldId="379"/>
            <ac:grpSpMk id="23" creationId="{5E457288-677D-28E1-1BE1-7C7C37FB6585}"/>
          </ac:grpSpMkLst>
        </pc:grpChg>
        <pc:grpChg chg="del">
          <ac:chgData name="Michelle Hanekom" userId="67cbca80-6ef7-49d8-a5d9-10a7b0350dd9" providerId="ADAL" clId="{353A7E7F-4F4E-46B4-A949-0F053A21F59A}" dt="2022-07-22T10:56:33.101" v="4" actId="478"/>
          <ac:grpSpMkLst>
            <pc:docMk/>
            <pc:sldMk cId="3119470953" sldId="379"/>
            <ac:grpSpMk id="26" creationId="{C06FFA13-769D-AF7F-0DC9-AF9288E1769E}"/>
          </ac:grpSpMkLst>
        </pc:grpChg>
        <pc:picChg chg="mod">
          <ac:chgData name="Michelle Hanekom" userId="67cbca80-6ef7-49d8-a5d9-10a7b0350dd9" providerId="ADAL" clId="{353A7E7F-4F4E-46B4-A949-0F053A21F59A}" dt="2022-07-22T10:57:17.044" v="10" actId="1076"/>
          <ac:picMkLst>
            <pc:docMk/>
            <pc:sldMk cId="3119470953" sldId="379"/>
            <ac:picMk id="33" creationId="{265523C3-B616-83C9-BE3A-2E605F884BF0}"/>
          </ac:picMkLst>
        </pc:picChg>
        <pc:cxnChg chg="del mod">
          <ac:chgData name="Michelle Hanekom" userId="67cbca80-6ef7-49d8-a5d9-10a7b0350dd9" providerId="ADAL" clId="{353A7E7F-4F4E-46B4-A949-0F053A21F59A}" dt="2022-07-22T10:56:23.835" v="0" actId="478"/>
          <ac:cxnSpMkLst>
            <pc:docMk/>
            <pc:sldMk cId="3119470953" sldId="379"/>
            <ac:cxnSpMk id="16" creationId="{4310002F-72D4-41AF-73BF-62CF733D98FB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4" creationId="{3BFBEEBF-94CC-1E1F-72F5-F120ADFAEBA6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5" creationId="{30E2EECB-3349-36B6-6CAC-72CE468CE9F6}"/>
          </ac:cxnSpMkLst>
        </pc:cxnChg>
        <pc:cxnChg chg="add mod">
          <ac:chgData name="Michelle Hanekom" userId="67cbca80-6ef7-49d8-a5d9-10a7b0350dd9" providerId="ADAL" clId="{353A7E7F-4F4E-46B4-A949-0F053A21F59A}" dt="2022-07-22T10:57:04.577" v="7" actId="1037"/>
          <ac:cxnSpMkLst>
            <pc:docMk/>
            <pc:sldMk cId="3119470953" sldId="379"/>
            <ac:cxnSpMk id="36" creationId="{4039A130-9517-CDE9-FEDE-E0B426294A15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7" creationId="{08F8D575-60CA-ECAB-CD8F-0741E0A6B7DE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8" creationId="{C8BDD5EB-BFA1-A1E2-B9FC-ACC6C23812BF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39" creationId="{6A79264D-A806-27E9-72FF-6C95843E668D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0" creationId="{37AD6EF2-9D01-8943-B05C-6E93A7A8CE4A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3" creationId="{5EE19E40-FBE3-A630-D8E8-A93DD2F13708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4" creationId="{16C76969-1B96-3BE1-757F-764A853CC5FB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5" creationId="{BBFA23A9-A1C7-D851-99E9-C9641F225ABB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6" creationId="{6E8FFCC2-0DE9-ED41-8DD3-2C28E2472295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7" creationId="{8945FD5C-6E98-1717-21D9-D3854673ABD8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8" creationId="{D6ABBB9C-B2B3-81FF-8BC2-54FC27F60EF3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59" creationId="{C1C197AD-E2A0-E454-5198-A13863855D8F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60" creationId="{179FDB33-B1DB-2DA1-9741-6CE1BACD8C13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61" creationId="{D3A9F1D6-3447-655D-073B-EE151594C040}"/>
          </ac:cxnSpMkLst>
        </pc:cxnChg>
        <pc:cxnChg chg="add mod">
          <ac:chgData name="Michelle Hanekom" userId="67cbca80-6ef7-49d8-a5d9-10a7b0350dd9" providerId="ADAL" clId="{353A7E7F-4F4E-46B4-A949-0F053A21F59A}" dt="2022-07-22T10:57:01.363" v="6"/>
          <ac:cxnSpMkLst>
            <pc:docMk/>
            <pc:sldMk cId="3119470953" sldId="379"/>
            <ac:cxnSpMk id="62" creationId="{486EE3DF-1281-1F2B-B5C6-E83E5AD86D77}"/>
          </ac:cxnSpMkLst>
        </pc:cxnChg>
      </pc:sldChg>
      <pc:sldChg chg="modSp mod">
        <pc:chgData name="Michelle Hanekom" userId="67cbca80-6ef7-49d8-a5d9-10a7b0350dd9" providerId="ADAL" clId="{353A7E7F-4F4E-46B4-A949-0F053A21F59A}" dt="2022-07-25T09:55:46.236" v="150" actId="1036"/>
        <pc:sldMkLst>
          <pc:docMk/>
          <pc:sldMk cId="3820012380" sldId="380"/>
        </pc:sldMkLst>
        <pc:spChg chg="mod">
          <ac:chgData name="Michelle Hanekom" userId="67cbca80-6ef7-49d8-a5d9-10a7b0350dd9" providerId="ADAL" clId="{353A7E7F-4F4E-46B4-A949-0F053A21F59A}" dt="2022-07-25T09:53:03.031" v="74" actId="207"/>
          <ac:spMkLst>
            <pc:docMk/>
            <pc:sldMk cId="3820012380" sldId="380"/>
            <ac:spMk id="165" creationId="{B085CAE1-5595-8EE2-89C2-66923169060B}"/>
          </ac:spMkLst>
        </pc:spChg>
        <pc:grpChg chg="mod">
          <ac:chgData name="Michelle Hanekom" userId="67cbca80-6ef7-49d8-a5d9-10a7b0350dd9" providerId="ADAL" clId="{353A7E7F-4F4E-46B4-A949-0F053A21F59A}" dt="2022-07-25T09:55:46.236" v="150" actId="1036"/>
          <ac:grpSpMkLst>
            <pc:docMk/>
            <pc:sldMk cId="3820012380" sldId="380"/>
            <ac:grpSpMk id="6" creationId="{8E609B83-7EEB-76D6-510C-B410DE830A4F}"/>
          </ac:grpSpMkLst>
        </pc:grpChg>
      </pc:sldChg>
      <pc:sldChg chg="delSp modSp del mod">
        <pc:chgData name="Michelle Hanekom" userId="67cbca80-6ef7-49d8-a5d9-10a7b0350dd9" providerId="ADAL" clId="{353A7E7F-4F4E-46B4-A949-0F053A21F59A}" dt="2022-07-22T11:08:58.619" v="31" actId="2696"/>
        <pc:sldMkLst>
          <pc:docMk/>
          <pc:sldMk cId="186326993" sldId="381"/>
        </pc:sldMkLst>
        <pc:spChg chg="del">
          <ac:chgData name="Michelle Hanekom" userId="67cbca80-6ef7-49d8-a5d9-10a7b0350dd9" providerId="ADAL" clId="{353A7E7F-4F4E-46B4-A949-0F053A21F59A}" dt="2022-07-22T11:08:41.818" v="27" actId="478"/>
          <ac:spMkLst>
            <pc:docMk/>
            <pc:sldMk cId="186326993" sldId="381"/>
            <ac:spMk id="4" creationId="{415C1569-4F11-BE5A-F6DA-8DBB3C5843AA}"/>
          </ac:spMkLst>
        </pc:spChg>
        <pc:spChg chg="del">
          <ac:chgData name="Michelle Hanekom" userId="67cbca80-6ef7-49d8-a5d9-10a7b0350dd9" providerId="ADAL" clId="{353A7E7F-4F4E-46B4-A949-0F053A21F59A}" dt="2022-07-22T11:08:42.224" v="28" actId="478"/>
          <ac:spMkLst>
            <pc:docMk/>
            <pc:sldMk cId="186326993" sldId="381"/>
            <ac:spMk id="5" creationId="{4D7584B6-CE59-98C3-9896-1F4A1886D731}"/>
          </ac:spMkLst>
        </pc:spChg>
        <pc:spChg chg="mod">
          <ac:chgData name="Michelle Hanekom" userId="67cbca80-6ef7-49d8-a5d9-10a7b0350dd9" providerId="ADAL" clId="{353A7E7F-4F4E-46B4-A949-0F053A21F59A}" dt="2022-07-22T11:08:17.380" v="18" actId="115"/>
          <ac:spMkLst>
            <pc:docMk/>
            <pc:sldMk cId="186326993" sldId="381"/>
            <ac:spMk id="10" creationId="{12E42956-CF10-C561-8715-E4E009D02DE1}"/>
          </ac:spMkLst>
        </pc:spChg>
        <pc:spChg chg="mod">
          <ac:chgData name="Michelle Hanekom" userId="67cbca80-6ef7-49d8-a5d9-10a7b0350dd9" providerId="ADAL" clId="{353A7E7F-4F4E-46B4-A949-0F053A21F59A}" dt="2022-07-22T11:08:29.440" v="26" actId="20577"/>
          <ac:spMkLst>
            <pc:docMk/>
            <pc:sldMk cId="186326993" sldId="381"/>
            <ac:spMk id="15" creationId="{98A7AB29-D37C-F3A7-0D01-29ED930A8DB8}"/>
          </ac:spMkLst>
        </pc:spChg>
        <pc:spChg chg="mod">
          <ac:chgData name="Michelle Hanekom" userId="67cbca80-6ef7-49d8-a5d9-10a7b0350dd9" providerId="ADAL" clId="{353A7E7F-4F4E-46B4-A949-0F053A21F59A}" dt="2022-07-22T11:08:24.024" v="22" actId="115"/>
          <ac:spMkLst>
            <pc:docMk/>
            <pc:sldMk cId="186326993" sldId="381"/>
            <ac:spMk id="16" creationId="{C591009E-41F3-DF43-5149-DB13072616E1}"/>
          </ac:spMkLst>
        </pc:spChg>
        <pc:spChg chg="mod">
          <ac:chgData name="Michelle Hanekom" userId="67cbca80-6ef7-49d8-a5d9-10a7b0350dd9" providerId="ADAL" clId="{353A7E7F-4F4E-46B4-A949-0F053A21F59A}" dt="2022-07-22T11:08:24.847" v="23" actId="115"/>
          <ac:spMkLst>
            <pc:docMk/>
            <pc:sldMk cId="186326993" sldId="381"/>
            <ac:spMk id="17" creationId="{CEF8820F-C376-E815-DA55-1DBAE70FD8F4}"/>
          </ac:spMkLst>
        </pc:spChg>
        <pc:spChg chg="mod">
          <ac:chgData name="Michelle Hanekom" userId="67cbca80-6ef7-49d8-a5d9-10a7b0350dd9" providerId="ADAL" clId="{353A7E7F-4F4E-46B4-A949-0F053A21F59A}" dt="2022-07-22T11:08:25.892" v="24" actId="115"/>
          <ac:spMkLst>
            <pc:docMk/>
            <pc:sldMk cId="186326993" sldId="381"/>
            <ac:spMk id="18" creationId="{B1013339-477C-CB30-8D72-371A763E71A4}"/>
          </ac:spMkLst>
        </pc:spChg>
      </pc:sldChg>
      <pc:sldChg chg="addSp delSp modSp new mod">
        <pc:chgData name="Michelle Hanekom" userId="67cbca80-6ef7-49d8-a5d9-10a7b0350dd9" providerId="ADAL" clId="{353A7E7F-4F4E-46B4-A949-0F053A21F59A}" dt="2022-07-25T09:52:59.779" v="73" actId="207"/>
        <pc:sldMkLst>
          <pc:docMk/>
          <pc:sldMk cId="1581186639" sldId="382"/>
        </pc:sldMkLst>
        <pc:spChg chg="del">
          <ac:chgData name="Michelle Hanekom" userId="67cbca80-6ef7-49d8-a5d9-10a7b0350dd9" providerId="ADAL" clId="{353A7E7F-4F4E-46B4-A949-0F053A21F59A}" dt="2022-07-22T11:07:48.864" v="13" actId="478"/>
          <ac:spMkLst>
            <pc:docMk/>
            <pc:sldMk cId="1581186639" sldId="382"/>
            <ac:spMk id="2" creationId="{7F12FF7D-DB55-D50A-4826-3284DACD4E92}"/>
          </ac:spMkLst>
        </pc:spChg>
        <pc:spChg chg="del">
          <ac:chgData name="Michelle Hanekom" userId="67cbca80-6ef7-49d8-a5d9-10a7b0350dd9" providerId="ADAL" clId="{353A7E7F-4F4E-46B4-A949-0F053A21F59A}" dt="2022-07-22T11:07:49.834" v="14" actId="478"/>
          <ac:spMkLst>
            <pc:docMk/>
            <pc:sldMk cId="1581186639" sldId="382"/>
            <ac:spMk id="3" creationId="{B291A759-6D84-843C-19A8-9BADF58E8C20}"/>
          </ac:spMkLst>
        </pc:spChg>
        <pc:spChg chg="del">
          <ac:chgData name="Michelle Hanekom" userId="67cbca80-6ef7-49d8-a5d9-10a7b0350dd9" providerId="ADAL" clId="{353A7E7F-4F4E-46B4-A949-0F053A21F59A}" dt="2022-07-22T11:08:44.849" v="30" actId="478"/>
          <ac:spMkLst>
            <pc:docMk/>
            <pc:sldMk cId="1581186639" sldId="382"/>
            <ac:spMk id="4" creationId="{9547FF9B-74A3-CEFD-8DE5-A7822269FD35}"/>
          </ac:spMkLst>
        </pc:spChg>
        <pc:spChg chg="del">
          <ac:chgData name="Michelle Hanekom" userId="67cbca80-6ef7-49d8-a5d9-10a7b0350dd9" providerId="ADAL" clId="{353A7E7F-4F4E-46B4-A949-0F053A21F59A}" dt="2022-07-22T11:08:44.356" v="29" actId="478"/>
          <ac:spMkLst>
            <pc:docMk/>
            <pc:sldMk cId="1581186639" sldId="382"/>
            <ac:spMk id="5" creationId="{F9D1826A-C5A0-CC29-DDCE-17B545AF5F01}"/>
          </ac:spMkLst>
        </pc:spChg>
        <pc:spChg chg="add mod">
          <ac:chgData name="Michelle Hanekom" userId="67cbca80-6ef7-49d8-a5d9-10a7b0350dd9" providerId="ADAL" clId="{353A7E7F-4F4E-46B4-A949-0F053A21F59A}" dt="2022-07-25T09:52:59.779" v="73" actId="207"/>
          <ac:spMkLst>
            <pc:docMk/>
            <pc:sldMk cId="1581186639" sldId="382"/>
            <ac:spMk id="6" creationId="{A9361732-986E-618D-7BC4-B9DEEB9FFB69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7" creationId="{14C9930C-70B3-42E7-B54C-924CFE87450A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8" creationId="{FCC9364F-31C0-CAA5-2598-0461637D1F0F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5" creationId="{62C431AA-2EB2-2EB5-2062-6454024C8148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6" creationId="{9BE6AC0D-209F-2F28-525E-E2CA1527BB70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7" creationId="{4ACF7BA1-A8C8-111D-7589-9639A70DB36E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8" creationId="{DE4173D3-2410-0C63-2F45-6B5BCEAF6AF3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19" creationId="{B2F84E56-2898-09DD-05F8-2AEEE119AB77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0" creationId="{8D22B7B3-FBC3-6E81-AD38-296B7ABAF1B9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1" creationId="{7EE5EB30-2E7F-F727-A168-F51F9A106E32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2" creationId="{F330D088-22D1-190F-CE3F-270DCED362D2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3" creationId="{FF45AB4F-E0E4-A792-0375-B29E880EDE71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4" creationId="{D925B653-4AED-B2FE-EAE8-8FDDC0EF3618}"/>
          </ac:spMkLst>
        </pc:spChg>
        <pc:spChg chg="add mod">
          <ac:chgData name="Michelle Hanekom" userId="67cbca80-6ef7-49d8-a5d9-10a7b0350dd9" providerId="ADAL" clId="{353A7E7F-4F4E-46B4-A949-0F053A21F59A}" dt="2022-07-22T11:12:06.260" v="68" actId="20577"/>
          <ac:spMkLst>
            <pc:docMk/>
            <pc:sldMk cId="1581186639" sldId="382"/>
            <ac:spMk id="26" creationId="{1562177C-8F77-E856-B880-44C355E5BBEA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27" creationId="{3D1BD740-A2ED-9F68-4876-B28477BA8F3F}"/>
          </ac:spMkLst>
        </pc:spChg>
        <pc:spChg chg="add mod">
          <ac:chgData name="Michelle Hanekom" userId="67cbca80-6ef7-49d8-a5d9-10a7b0350dd9" providerId="ADAL" clId="{353A7E7F-4F4E-46B4-A949-0F053A21F59A}" dt="2022-07-22T11:12:12.236" v="69" actId="1076"/>
          <ac:spMkLst>
            <pc:docMk/>
            <pc:sldMk cId="1581186639" sldId="382"/>
            <ac:spMk id="38" creationId="{8F1F0C7C-289C-6EE8-BB42-650F3705231B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40" creationId="{14885051-BF5F-8D8B-8AF9-DEBE28C07379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41" creationId="{0CEA7AA2-7176-FFBA-CF74-8B9562C4EE75}"/>
          </ac:spMkLst>
        </pc:spChg>
        <pc:spChg chg="add mod">
          <ac:chgData name="Michelle Hanekom" userId="67cbca80-6ef7-49d8-a5d9-10a7b0350dd9" providerId="ADAL" clId="{353A7E7F-4F4E-46B4-A949-0F053A21F59A}" dt="2022-07-22T11:10:32.784" v="60" actId="1076"/>
          <ac:spMkLst>
            <pc:docMk/>
            <pc:sldMk cId="1581186639" sldId="382"/>
            <ac:spMk id="42" creationId="{100A6639-0A50-9B44-CA99-72796D264C1B}"/>
          </ac:spMkLst>
        </pc:spChg>
        <pc:spChg chg="add mod">
          <ac:chgData name="Michelle Hanekom" userId="67cbca80-6ef7-49d8-a5d9-10a7b0350dd9" providerId="ADAL" clId="{353A7E7F-4F4E-46B4-A949-0F053A21F59A}" dt="2022-07-22T11:07:50.823" v="15"/>
          <ac:spMkLst>
            <pc:docMk/>
            <pc:sldMk cId="1581186639" sldId="382"/>
            <ac:spMk id="43" creationId="{AFFFC388-F4A2-9973-C177-C396A78ABF67}"/>
          </ac:spMkLst>
        </pc:spChg>
        <pc:spChg chg="add mod">
          <ac:chgData name="Michelle Hanekom" userId="67cbca80-6ef7-49d8-a5d9-10a7b0350dd9" providerId="ADAL" clId="{353A7E7F-4F4E-46B4-A949-0F053A21F59A}" dt="2022-07-22T11:12:15.172" v="70" actId="115"/>
          <ac:spMkLst>
            <pc:docMk/>
            <pc:sldMk cId="1581186639" sldId="382"/>
            <ac:spMk id="44" creationId="{15BCF1E1-F7CE-7E88-6416-534CEC48B685}"/>
          </ac:spMkLst>
        </pc:spChg>
        <pc:spChg chg="add mod">
          <ac:chgData name="Michelle Hanekom" userId="67cbca80-6ef7-49d8-a5d9-10a7b0350dd9" providerId="ADAL" clId="{353A7E7F-4F4E-46B4-A949-0F053A21F59A}" dt="2022-07-22T11:12:17.923" v="71" actId="115"/>
          <ac:spMkLst>
            <pc:docMk/>
            <pc:sldMk cId="1581186639" sldId="382"/>
            <ac:spMk id="45" creationId="{1A200001-3C30-E907-A95A-607A44BDF5CA}"/>
          </ac:spMkLst>
        </pc:spChg>
        <pc:spChg chg="add mod">
          <ac:chgData name="Michelle Hanekom" userId="67cbca80-6ef7-49d8-a5d9-10a7b0350dd9" providerId="ADAL" clId="{353A7E7F-4F4E-46B4-A949-0F053A21F59A}" dt="2022-07-22T11:10:30.067" v="58"/>
          <ac:spMkLst>
            <pc:docMk/>
            <pc:sldMk cId="1581186639" sldId="382"/>
            <ac:spMk id="54" creationId="{6C72B8E0-8802-217E-60EB-2E53439CE451}"/>
          </ac:spMkLst>
        </pc:sp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9" creationId="{7C64B8DA-4E03-F677-4539-5B40267D1BF7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10" creationId="{61A8F3C1-33CC-BD40-5EB2-540F952476C3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11" creationId="{72DFD6CA-4BED-F4B4-3AB4-9A57F80C5B25}"/>
          </ac:cxnSpMkLst>
        </pc:cxnChg>
        <pc:cxnChg chg="add mod">
          <ac:chgData name="Michelle Hanekom" userId="67cbca80-6ef7-49d8-a5d9-10a7b0350dd9" providerId="ADAL" clId="{353A7E7F-4F4E-46B4-A949-0F053A21F59A}" dt="2022-07-22T11:11:17.954" v="63" actId="1035"/>
          <ac:cxnSpMkLst>
            <pc:docMk/>
            <pc:sldMk cId="1581186639" sldId="382"/>
            <ac:cxnSpMk id="12" creationId="{CFDB2FF6-1759-0866-B5D4-79563E2CD7C4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13" creationId="{FA18321B-E6A2-31E5-FB34-A290DCBC737A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14" creationId="{D981B1B8-A49F-0170-F5D9-C13F75E29BC9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25" creationId="{A595DC86-108A-82CE-AF63-5A7BB229717E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28" creationId="{64458FC0-CAA1-F775-1758-3629A5C4BEF1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29" creationId="{3F82D09E-235A-383F-14E3-1A79776EA308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0" creationId="{1E073CBF-050C-E5F8-4118-9684BBEB26BA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1" creationId="{001B20A5-8485-6003-3B40-03A328730702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2" creationId="{E33E82A8-1AA0-A857-623A-359C94D6EDA9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3" creationId="{E292754A-93FD-691C-08C2-49B55E76BF11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4" creationId="{284836AC-995E-BDC9-D0B4-4794B6558E48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5" creationId="{62763C73-EF3A-2F40-041C-03332750928B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6" creationId="{B51859A4-F772-EE73-9245-E944AA3ECBED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7" creationId="{4BA215B6-1D92-E93E-E16D-7C005D671725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39" creationId="{9D63E646-EA7C-95BB-0FF2-3CCD0BF182C8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46" creationId="{CC090590-3461-7211-7C1A-059FD87EA1B7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47" creationId="{2DBACFE9-6188-450E-D879-A3382EB852DC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48" creationId="{20B90F92-CDC7-6DD9-0889-51E98EE23FAE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49" creationId="{B653EFE9-DB88-B3F5-6BD2-EDB80D6C9C11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50" creationId="{C1982DEF-2528-91B7-EF05-06BFF7DF2B84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51" creationId="{FCD7D6C2-4B13-5656-1FE6-475F8DD111DD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52" creationId="{351B42D3-EB3C-7874-AE20-57899584914F}"/>
          </ac:cxnSpMkLst>
        </pc:cxnChg>
        <pc:cxnChg chg="add mod">
          <ac:chgData name="Michelle Hanekom" userId="67cbca80-6ef7-49d8-a5d9-10a7b0350dd9" providerId="ADAL" clId="{353A7E7F-4F4E-46B4-A949-0F053A21F59A}" dt="2022-07-22T11:07:50.823" v="15"/>
          <ac:cxnSpMkLst>
            <pc:docMk/>
            <pc:sldMk cId="1581186639" sldId="382"/>
            <ac:cxnSpMk id="53" creationId="{1F2D60DA-2E02-4FBC-4704-D83144227F3E}"/>
          </ac:cxnSpMkLst>
        </pc:cxnChg>
        <pc:cxnChg chg="add mod">
          <ac:chgData name="Michelle Hanekom" userId="67cbca80-6ef7-49d8-a5d9-10a7b0350dd9" providerId="ADAL" clId="{353A7E7F-4F4E-46B4-A949-0F053A21F59A}" dt="2022-07-22T11:10:38.286" v="62" actId="1076"/>
          <ac:cxnSpMkLst>
            <pc:docMk/>
            <pc:sldMk cId="1581186639" sldId="382"/>
            <ac:cxnSpMk id="55" creationId="{0AF5978E-E042-BFA3-A6DA-E99429C6E736}"/>
          </ac:cxnSpMkLst>
        </pc:cxnChg>
      </pc:sldChg>
      <pc:sldChg chg="addSp delSp modSp new mod">
        <pc:chgData name="Michelle Hanekom" userId="67cbca80-6ef7-49d8-a5d9-10a7b0350dd9" providerId="ADAL" clId="{353A7E7F-4F4E-46B4-A949-0F053A21F59A}" dt="2022-07-25T10:01:45.425" v="161" actId="1076"/>
        <pc:sldMkLst>
          <pc:docMk/>
          <pc:sldMk cId="1603544390" sldId="383"/>
        </pc:sldMkLst>
        <pc:spChg chg="del">
          <ac:chgData name="Michelle Hanekom" userId="67cbca80-6ef7-49d8-a5d9-10a7b0350dd9" providerId="ADAL" clId="{353A7E7F-4F4E-46B4-A949-0F053A21F59A}" dt="2022-07-22T11:09:14.982" v="38" actId="478"/>
          <ac:spMkLst>
            <pc:docMk/>
            <pc:sldMk cId="1603544390" sldId="383"/>
            <ac:spMk id="2" creationId="{5FD44B7C-0157-3BDC-666C-EA5B52FABE7E}"/>
          </ac:spMkLst>
        </pc:spChg>
        <pc:spChg chg="del">
          <ac:chgData name="Michelle Hanekom" userId="67cbca80-6ef7-49d8-a5d9-10a7b0350dd9" providerId="ADAL" clId="{353A7E7F-4F4E-46B4-A949-0F053A21F59A}" dt="2022-07-22T11:09:13.894" v="37" actId="478"/>
          <ac:spMkLst>
            <pc:docMk/>
            <pc:sldMk cId="1603544390" sldId="383"/>
            <ac:spMk id="3" creationId="{846C4C98-12A1-E66A-C82A-9F978F5ABD88}"/>
          </ac:spMkLst>
        </pc:spChg>
        <pc:spChg chg="del">
          <ac:chgData name="Michelle Hanekom" userId="67cbca80-6ef7-49d8-a5d9-10a7b0350dd9" providerId="ADAL" clId="{353A7E7F-4F4E-46B4-A949-0F053A21F59A}" dt="2022-07-22T11:09:11.012" v="35" actId="478"/>
          <ac:spMkLst>
            <pc:docMk/>
            <pc:sldMk cId="1603544390" sldId="383"/>
            <ac:spMk id="4" creationId="{687FCBB5-5261-D86D-3899-2AE7CF1D5337}"/>
          </ac:spMkLst>
        </pc:spChg>
        <pc:spChg chg="del">
          <ac:chgData name="Michelle Hanekom" userId="67cbca80-6ef7-49d8-a5d9-10a7b0350dd9" providerId="ADAL" clId="{353A7E7F-4F4E-46B4-A949-0F053A21F59A}" dt="2022-07-22T11:09:11.781" v="36" actId="478"/>
          <ac:spMkLst>
            <pc:docMk/>
            <pc:sldMk cId="1603544390" sldId="383"/>
            <ac:spMk id="5" creationId="{FB92F8CF-3052-98BF-931E-104DAEDD177A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6" creationId="{D97E10AC-81CB-416E-AB8C-981D638133FE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7" creationId="{E83AE315-7A14-16A7-80A1-9BF914C9E680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8" creationId="{A2FBAC79-40A7-4EC7-06F9-78E8C3ED5B9C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9" creationId="{D89CD96D-1E40-D71D-70B7-753AC84E9458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10" creationId="{6FAB7471-81B3-897A-B351-8372E9335BB5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11" creationId="{7287459E-D608-ED0F-06DF-28500F20CDFF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12" creationId="{5CAF16C9-2418-A7A9-59E6-FF2D01AEB6EB}"/>
          </ac:spMkLst>
        </pc:spChg>
        <pc:spChg chg="add del mod">
          <ac:chgData name="Michelle Hanekom" userId="67cbca80-6ef7-49d8-a5d9-10a7b0350dd9" providerId="ADAL" clId="{353A7E7F-4F4E-46B4-A949-0F053A21F59A}" dt="2022-07-22T11:09:09.592" v="34"/>
          <ac:spMkLst>
            <pc:docMk/>
            <pc:sldMk cId="1603544390" sldId="383"/>
            <ac:spMk id="15" creationId="{F579FF2D-1DC6-FE05-2E65-352B5B8C7F84}"/>
          </ac:spMkLst>
        </pc:spChg>
        <pc:spChg chg="add del mod">
          <ac:chgData name="Michelle Hanekom" userId="67cbca80-6ef7-49d8-a5d9-10a7b0350dd9" providerId="ADAL" clId="{353A7E7F-4F4E-46B4-A949-0F053A21F59A}" dt="2022-07-25T10:00:29.477" v="152" actId="478"/>
          <ac:spMkLst>
            <pc:docMk/>
            <pc:sldMk cId="1603544390" sldId="383"/>
            <ac:spMk id="19" creationId="{3CD6DC77-8635-E6F9-18B0-B24DE7E8B695}"/>
          </ac:spMkLst>
        </pc:spChg>
        <pc:spChg chg="add mod">
          <ac:chgData name="Michelle Hanekom" userId="67cbca80-6ef7-49d8-a5d9-10a7b0350dd9" providerId="ADAL" clId="{353A7E7F-4F4E-46B4-A949-0F053A21F59A}" dt="2022-07-25T09:53:30.051" v="80" actId="571"/>
          <ac:spMkLst>
            <pc:docMk/>
            <pc:sldMk cId="1603544390" sldId="383"/>
            <ac:spMk id="19" creationId="{B404A606-F2E6-0ECF-23E6-EBDEF843E580}"/>
          </ac:spMkLst>
        </pc:spChg>
        <pc:spChg chg="add mod">
          <ac:chgData name="Michelle Hanekom" userId="67cbca80-6ef7-49d8-a5d9-10a7b0350dd9" providerId="ADAL" clId="{353A7E7F-4F4E-46B4-A949-0F053A21F59A}" dt="2022-07-25T09:53:30.051" v="80" actId="571"/>
          <ac:spMkLst>
            <pc:docMk/>
            <pc:sldMk cId="1603544390" sldId="383"/>
            <ac:spMk id="20" creationId="{34DCE872-8CD4-5C74-0F0E-B133B93CFA65}"/>
          </ac:spMkLst>
        </pc:spChg>
        <pc:spChg chg="add mod">
          <ac:chgData name="Michelle Hanekom" userId="67cbca80-6ef7-49d8-a5d9-10a7b0350dd9" providerId="ADAL" clId="{353A7E7F-4F4E-46B4-A949-0F053A21F59A}" dt="2022-07-25T09:53:30.051" v="80" actId="571"/>
          <ac:spMkLst>
            <pc:docMk/>
            <pc:sldMk cId="1603544390" sldId="383"/>
            <ac:spMk id="21" creationId="{B8C3B1A4-CB90-3458-D7F6-B1FAA96C0780}"/>
          </ac:spMkLst>
        </pc:spChg>
        <pc:spChg chg="add mod">
          <ac:chgData name="Michelle Hanekom" userId="67cbca80-6ef7-49d8-a5d9-10a7b0350dd9" providerId="ADAL" clId="{353A7E7F-4F4E-46B4-A949-0F053A21F59A}" dt="2022-07-22T11:09:16.144" v="39"/>
          <ac:spMkLst>
            <pc:docMk/>
            <pc:sldMk cId="1603544390" sldId="383"/>
            <ac:spMk id="22" creationId="{931D98C7-F1B2-7986-8A25-79C44DC7E2AB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3" creationId="{65BB2B1D-8EA9-5E03-4DAE-BDE74143AB6D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4" creationId="{4CA799D7-7E0C-367C-1735-03829F99C5C4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5" creationId="{01CCDF62-5B8A-C685-D6A6-95C413095577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6" creationId="{AF98B9C7-406C-7F61-C0A5-9B716079235A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7" creationId="{9083AFE6-0C62-1FC5-F746-C3215D93F79A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28" creationId="{EFE914A5-7C8D-B7D0-1BE3-9306438F1C1D}"/>
          </ac:spMkLst>
        </pc:spChg>
        <pc:spChg chg="add del mod">
          <ac:chgData name="Michelle Hanekom" userId="67cbca80-6ef7-49d8-a5d9-10a7b0350dd9" providerId="ADAL" clId="{353A7E7F-4F4E-46B4-A949-0F053A21F59A}" dt="2022-07-25T10:00:45.875" v="153" actId="478"/>
          <ac:spMkLst>
            <pc:docMk/>
            <pc:sldMk cId="1603544390" sldId="383"/>
            <ac:spMk id="31" creationId="{326B4FCE-F9C0-A330-D839-A887083234CF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37" creationId="{610790D0-8651-9975-A1B1-FD501A34E763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38" creationId="{47D669FB-8799-9924-B31E-CDF1EB15A507}"/>
          </ac:spMkLst>
        </pc:spChg>
        <pc:spChg chg="add mod">
          <ac:chgData name="Michelle Hanekom" userId="67cbca80-6ef7-49d8-a5d9-10a7b0350dd9" providerId="ADAL" clId="{353A7E7F-4F4E-46B4-A949-0F053A21F59A}" dt="2022-07-25T09:53:30.051" v="80" actId="571"/>
          <ac:spMkLst>
            <pc:docMk/>
            <pc:sldMk cId="1603544390" sldId="383"/>
            <ac:spMk id="38" creationId="{647180B7-4C91-E2E3-9E0E-4D3340E4819A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2" creationId="{2BC0650F-5C3C-34F2-318D-6F3F66E1CF12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3" creationId="{093EF433-2541-F5FE-1E6B-FD8C53E80EAD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4" creationId="{CFE210C0-3370-5D93-86EC-8722EAC89389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5" creationId="{4D07C1F5-83F1-5835-9490-B11FD21A8CE8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47" creationId="{C6CFFBFE-CF04-5D9D-EDF5-52F9E2067437}"/>
          </ac:spMkLst>
        </pc:spChg>
        <pc:spChg chg="add mod">
          <ac:chgData name="Michelle Hanekom" userId="67cbca80-6ef7-49d8-a5d9-10a7b0350dd9" providerId="ADAL" clId="{353A7E7F-4F4E-46B4-A949-0F053A21F59A}" dt="2022-07-25T10:01:12.396" v="154"/>
          <ac:spMkLst>
            <pc:docMk/>
            <pc:sldMk cId="1603544390" sldId="383"/>
            <ac:spMk id="51" creationId="{20882FC6-F0DC-0B5B-DA77-EADE293E8B2F}"/>
          </ac:spMkLst>
        </pc:spChg>
        <pc:picChg chg="add mod">
          <ac:chgData name="Michelle Hanekom" userId="67cbca80-6ef7-49d8-a5d9-10a7b0350dd9" providerId="ADAL" clId="{353A7E7F-4F4E-46B4-A949-0F053A21F59A}" dt="2022-07-22T11:11:54.721" v="67" actId="1076"/>
          <ac:picMkLst>
            <pc:docMk/>
            <pc:sldMk cId="1603544390" sldId="383"/>
            <ac:picMk id="39" creationId="{DDF6D032-E7EF-8341-BCB1-3F4A912BBED1}"/>
          </ac:picMkLst>
        </pc:pic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3" creationId="{D017A3ED-6518-7635-29DB-32253FA83027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4" creationId="{5CF382AB-EB4A-8036-F891-858D69453189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6" creationId="{304EBAD9-B258-4B0E-7037-91F559EAE2AE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7" creationId="{A1E5B97C-0D95-CBD4-58E7-4978F0FB1CF4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8" creationId="{4830FAE5-8804-89CF-B880-4905AA010560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19" creationId="{2A3ED99B-1A52-E112-45BC-53A3964A7157}"/>
          </ac:cxnSpMkLst>
        </pc:cxnChg>
        <pc:cxnChg chg="add del mod">
          <ac:chgData name="Michelle Hanekom" userId="67cbca80-6ef7-49d8-a5d9-10a7b0350dd9" providerId="ADAL" clId="{353A7E7F-4F4E-46B4-A949-0F053A21F59A}" dt="2022-07-25T10:00:29.477" v="152" actId="478"/>
          <ac:cxnSpMkLst>
            <pc:docMk/>
            <pc:sldMk cId="1603544390" sldId="383"/>
            <ac:cxnSpMk id="20" creationId="{B80A6B72-CBFD-17F5-477E-D70D4C01162E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20" creationId="{E0AAF4BA-4586-EB6C-E7C8-05D7BBA77493}"/>
          </ac:cxnSpMkLst>
        </pc:cxnChg>
        <pc:cxnChg chg="add del mod">
          <ac:chgData name="Michelle Hanekom" userId="67cbca80-6ef7-49d8-a5d9-10a7b0350dd9" providerId="ADAL" clId="{353A7E7F-4F4E-46B4-A949-0F053A21F59A}" dt="2022-07-25T10:00:29.477" v="152" actId="478"/>
          <ac:cxnSpMkLst>
            <pc:docMk/>
            <pc:sldMk cId="1603544390" sldId="383"/>
            <ac:cxnSpMk id="21" creationId="{19176FC9-CB84-C23C-D2DB-404C750A9A48}"/>
          </ac:cxnSpMkLst>
        </pc:cxnChg>
        <pc:cxnChg chg="add del mod">
          <ac:chgData name="Michelle Hanekom" userId="67cbca80-6ef7-49d8-a5d9-10a7b0350dd9" providerId="ADAL" clId="{353A7E7F-4F4E-46B4-A949-0F053A21F59A}" dt="2022-07-22T11:09:09.592" v="34"/>
          <ac:cxnSpMkLst>
            <pc:docMk/>
            <pc:sldMk cId="1603544390" sldId="383"/>
            <ac:cxnSpMk id="21" creationId="{3F242112-26B0-B081-E3F2-AC7D28D7DAB8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29" creationId="{7380F1CD-F387-6078-BDCB-E6C76662AA72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30" creationId="{C9F38B16-357D-3C00-97C4-6328BF840132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32" creationId="{FB44377D-3060-17A7-8A87-0B1017F8C5C6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33" creationId="{4B30EB25-C1D0-4F4D-A1EE-876669D67567}"/>
          </ac:cxnSpMkLst>
        </pc:cxnChg>
        <pc:cxnChg chg="add del mod">
          <ac:chgData name="Michelle Hanekom" userId="67cbca80-6ef7-49d8-a5d9-10a7b0350dd9" providerId="ADAL" clId="{353A7E7F-4F4E-46B4-A949-0F053A21F59A}" dt="2022-07-25T10:01:18.285" v="156" actId="478"/>
          <ac:cxnSpMkLst>
            <pc:docMk/>
            <pc:sldMk cId="1603544390" sldId="383"/>
            <ac:cxnSpMk id="34" creationId="{DCB0A0A4-892E-7A54-59A7-8435C9B38DF6}"/>
          </ac:cxnSpMkLst>
        </pc:cxnChg>
        <pc:cxnChg chg="add del mod">
          <ac:chgData name="Michelle Hanekom" userId="67cbca80-6ef7-49d8-a5d9-10a7b0350dd9" providerId="ADAL" clId="{353A7E7F-4F4E-46B4-A949-0F053A21F59A}" dt="2022-07-25T09:55:03.931" v="121" actId="478"/>
          <ac:cxnSpMkLst>
            <pc:docMk/>
            <pc:sldMk cId="1603544390" sldId="383"/>
            <ac:cxnSpMk id="35" creationId="{83755298-02B4-54B2-066D-005A92554EE0}"/>
          </ac:cxnSpMkLst>
        </pc:cxnChg>
        <pc:cxnChg chg="add del mod">
          <ac:chgData name="Michelle Hanekom" userId="67cbca80-6ef7-49d8-a5d9-10a7b0350dd9" providerId="ADAL" clId="{353A7E7F-4F4E-46B4-A949-0F053A21F59A}" dt="2022-07-25T10:00:29.477" v="152" actId="478"/>
          <ac:cxnSpMkLst>
            <pc:docMk/>
            <pc:sldMk cId="1603544390" sldId="383"/>
            <ac:cxnSpMk id="35" creationId="{D591DBC7-B958-68B5-5E69-243C0141DDC6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36" creationId="{15268DCF-85B2-D31F-6E9C-3A0E34D179A1}"/>
          </ac:cxnSpMkLst>
        </pc:cxnChg>
        <pc:cxnChg chg="add del mod">
          <ac:chgData name="Michelle Hanekom" userId="67cbca80-6ef7-49d8-a5d9-10a7b0350dd9" providerId="ADAL" clId="{353A7E7F-4F4E-46B4-A949-0F053A21F59A}" dt="2022-07-25T09:54:31.997" v="95" actId="478"/>
          <ac:cxnSpMkLst>
            <pc:docMk/>
            <pc:sldMk cId="1603544390" sldId="383"/>
            <ac:cxnSpMk id="37" creationId="{23B86A50-2DC7-EC86-1907-E2A642602606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40" creationId="{F8A5160F-6446-BF76-0F10-DECB4467CE0A}"/>
          </ac:cxnSpMkLst>
        </pc:cxnChg>
        <pc:cxnChg chg="add del mod">
          <ac:chgData name="Michelle Hanekom" userId="67cbca80-6ef7-49d8-a5d9-10a7b0350dd9" providerId="ADAL" clId="{353A7E7F-4F4E-46B4-A949-0F053A21F59A}" dt="2022-07-25T10:00:45.875" v="153" actId="478"/>
          <ac:cxnSpMkLst>
            <pc:docMk/>
            <pc:sldMk cId="1603544390" sldId="383"/>
            <ac:cxnSpMk id="41" creationId="{E98378AB-78EF-00BD-3E91-A699493296ED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46" creationId="{0D675013-97F5-4410-6D52-C1E34952983E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48" creationId="{1408F412-DCB7-A08A-8D8E-6ADC4C35748B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49" creationId="{209FB5EF-298E-D222-92EF-F367E024D0EA}"/>
          </ac:cxnSpMkLst>
        </pc:cxnChg>
        <pc:cxnChg chg="add mod">
          <ac:chgData name="Michelle Hanekom" userId="67cbca80-6ef7-49d8-a5d9-10a7b0350dd9" providerId="ADAL" clId="{353A7E7F-4F4E-46B4-A949-0F053A21F59A}" dt="2022-07-25T10:01:20.237" v="157" actId="1076"/>
          <ac:cxnSpMkLst>
            <pc:docMk/>
            <pc:sldMk cId="1603544390" sldId="383"/>
            <ac:cxnSpMk id="50" creationId="{0376456D-E530-B866-49C2-2071B1B005B8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52" creationId="{2CF9621C-4034-7B42-0D6C-1146EC538C9A}"/>
          </ac:cxnSpMkLst>
        </pc:cxnChg>
        <pc:cxnChg chg="add mod">
          <ac:chgData name="Michelle Hanekom" userId="67cbca80-6ef7-49d8-a5d9-10a7b0350dd9" providerId="ADAL" clId="{353A7E7F-4F4E-46B4-A949-0F053A21F59A}" dt="2022-07-25T10:01:12.396" v="154"/>
          <ac:cxnSpMkLst>
            <pc:docMk/>
            <pc:sldMk cId="1603544390" sldId="383"/>
            <ac:cxnSpMk id="53" creationId="{91FEE00D-B5C2-F4D5-3C56-EC250ACC1764}"/>
          </ac:cxnSpMkLst>
        </pc:cxnChg>
        <pc:cxnChg chg="add mod">
          <ac:chgData name="Michelle Hanekom" userId="67cbca80-6ef7-49d8-a5d9-10a7b0350dd9" providerId="ADAL" clId="{353A7E7F-4F4E-46B4-A949-0F053A21F59A}" dt="2022-07-25T10:01:25.045" v="158"/>
          <ac:cxnSpMkLst>
            <pc:docMk/>
            <pc:sldMk cId="1603544390" sldId="383"/>
            <ac:cxnSpMk id="54" creationId="{8D8C9DD7-D1D7-C06B-8125-DFAE30DC2EB9}"/>
          </ac:cxnSpMkLst>
        </pc:cxnChg>
        <pc:cxnChg chg="add mod">
          <ac:chgData name="Michelle Hanekom" userId="67cbca80-6ef7-49d8-a5d9-10a7b0350dd9" providerId="ADAL" clId="{353A7E7F-4F4E-46B4-A949-0F053A21F59A}" dt="2022-07-25T10:01:39.550" v="159"/>
          <ac:cxnSpMkLst>
            <pc:docMk/>
            <pc:sldMk cId="1603544390" sldId="383"/>
            <ac:cxnSpMk id="55" creationId="{0D0CFD9C-8A1B-F963-3283-EB3E79C60145}"/>
          </ac:cxnSpMkLst>
        </pc:cxnChg>
        <pc:cxnChg chg="add mod">
          <ac:chgData name="Michelle Hanekom" userId="67cbca80-6ef7-49d8-a5d9-10a7b0350dd9" providerId="ADAL" clId="{353A7E7F-4F4E-46B4-A949-0F053A21F59A}" dt="2022-07-25T10:01:45.425" v="161" actId="1076"/>
          <ac:cxnSpMkLst>
            <pc:docMk/>
            <pc:sldMk cId="1603544390" sldId="383"/>
            <ac:cxnSpMk id="56" creationId="{DA3CAC47-DAC2-266F-13DA-74D97221D6CA}"/>
          </ac:cxnSpMkLst>
        </pc:cxnChg>
      </pc:sldChg>
      <pc:sldChg chg="new del">
        <pc:chgData name="Michelle Hanekom" userId="67cbca80-6ef7-49d8-a5d9-10a7b0350dd9" providerId="ADAL" clId="{353A7E7F-4F4E-46B4-A949-0F053A21F59A}" dt="2022-07-22T11:11:39.087" v="65" actId="680"/>
        <pc:sldMkLst>
          <pc:docMk/>
          <pc:sldMk cId="3128670589" sldId="384"/>
        </pc:sldMkLst>
      </pc:sldChg>
    </pc:docChg>
  </pc:docChgLst>
  <pc:docChgLst>
    <pc:chgData name="Tony Abrahall" userId="S::tony.abrahall@firstdistribution.com::c7fe9ac5-9336-45c3-8b28-6f505d1071b2" providerId="AD" clId="Web-{86DA70C1-67F4-45B3-8221-2B75B069470F}"/>
    <pc:docChg chg="modSld">
      <pc:chgData name="Tony Abrahall" userId="S::tony.abrahall@firstdistribution.com::c7fe9ac5-9336-45c3-8b28-6f505d1071b2" providerId="AD" clId="Web-{86DA70C1-67F4-45B3-8221-2B75B069470F}" dt="2020-06-08T08:31:14.232" v="2" actId="20577"/>
      <pc:docMkLst>
        <pc:docMk/>
      </pc:docMkLst>
      <pc:sldChg chg="modSp">
        <pc:chgData name="Tony Abrahall" userId="S::tony.abrahall@firstdistribution.com::c7fe9ac5-9336-45c3-8b28-6f505d1071b2" providerId="AD" clId="Web-{86DA70C1-67F4-45B3-8221-2B75B069470F}" dt="2020-06-08T08:30:54.137" v="0" actId="20577"/>
        <pc:sldMkLst>
          <pc:docMk/>
          <pc:sldMk cId="3911249100" sldId="295"/>
        </pc:sldMkLst>
        <pc:spChg chg="mod">
          <ac:chgData name="Tony Abrahall" userId="S::tony.abrahall@firstdistribution.com::c7fe9ac5-9336-45c3-8b28-6f505d1071b2" providerId="AD" clId="Web-{86DA70C1-67F4-45B3-8221-2B75B069470F}" dt="2020-06-08T08:30:54.137" v="0" actId="20577"/>
          <ac:spMkLst>
            <pc:docMk/>
            <pc:sldMk cId="3911249100" sldId="295"/>
            <ac:spMk id="451" creationId="{A7795D64-628C-2543-A557-BCE035884DDC}"/>
          </ac:spMkLst>
        </pc:spChg>
      </pc:sldChg>
    </pc:docChg>
  </pc:docChgLst>
  <pc:docChgLst>
    <pc:chgData name="Rentia Keyser" userId="04c70dde-4979-4d25-a044-9a0ebfdf364c" providerId="ADAL" clId="{C5298128-0AFD-7641-BF78-72CFF95691D3}"/>
    <pc:docChg chg="undo custSel modSld">
      <pc:chgData name="Rentia Keyser" userId="04c70dde-4979-4d25-a044-9a0ebfdf364c" providerId="ADAL" clId="{C5298128-0AFD-7641-BF78-72CFF95691D3}" dt="2020-07-21T14:48:53.180" v="194" actId="1076"/>
      <pc:docMkLst>
        <pc:docMk/>
      </pc:docMkLst>
      <pc:sldChg chg="modSp">
        <pc:chgData name="Rentia Keyser" userId="04c70dde-4979-4d25-a044-9a0ebfdf364c" providerId="ADAL" clId="{C5298128-0AFD-7641-BF78-72CFF95691D3}" dt="2020-07-21T14:48:53.180" v="194" actId="1076"/>
        <pc:sldMkLst>
          <pc:docMk/>
          <pc:sldMk cId="971948543" sldId="356"/>
        </pc:sldMkLst>
        <pc:picChg chg="mod">
          <ac:chgData name="Rentia Keyser" userId="04c70dde-4979-4d25-a044-9a0ebfdf364c" providerId="ADAL" clId="{C5298128-0AFD-7641-BF78-72CFF95691D3}" dt="2020-07-21T14:48:53.180" v="194" actId="1076"/>
          <ac:picMkLst>
            <pc:docMk/>
            <pc:sldMk cId="971948543" sldId="356"/>
            <ac:picMk id="2" creationId="{DDDE80A3-52F9-8644-8077-A7DF4943EB18}"/>
          </ac:picMkLst>
        </pc:picChg>
      </pc:sldChg>
      <pc:sldChg chg="addSp delSp modSp">
        <pc:chgData name="Rentia Keyser" userId="04c70dde-4979-4d25-a044-9a0ebfdf364c" providerId="ADAL" clId="{C5298128-0AFD-7641-BF78-72CFF95691D3}" dt="2020-07-21T14:39:17.979" v="192" actId="1076"/>
        <pc:sldMkLst>
          <pc:docMk/>
          <pc:sldMk cId="868112251" sldId="358"/>
        </pc:sldMkLst>
        <pc:spChg chg="mod topLvl">
          <ac:chgData name="Rentia Keyser" userId="04c70dde-4979-4d25-a044-9a0ebfdf364c" providerId="ADAL" clId="{C5298128-0AFD-7641-BF78-72CFF95691D3}" dt="2020-07-21T14:24:53.266" v="80" actId="14100"/>
          <ac:spMkLst>
            <pc:docMk/>
            <pc:sldMk cId="868112251" sldId="358"/>
            <ac:spMk id="209" creationId="{7C5FB142-DD87-B24F-8DB2-F9003DF06ABC}"/>
          </ac:spMkLst>
        </pc:spChg>
        <pc:spChg chg="mod topLvl">
          <ac:chgData name="Rentia Keyser" userId="04c70dde-4979-4d25-a044-9a0ebfdf364c" providerId="ADAL" clId="{C5298128-0AFD-7641-BF78-72CFF95691D3}" dt="2020-07-21T14:39:10.103" v="188" actId="1076"/>
          <ac:spMkLst>
            <pc:docMk/>
            <pc:sldMk cId="868112251" sldId="358"/>
            <ac:spMk id="210" creationId="{E5C6AFAA-0397-3140-98D5-33212705E3C2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1" creationId="{127A0159-BCCC-B94D-BFE5-0EAA36C82865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2" creationId="{8DDF5545-6A56-3F4B-89F6-C752B0C830C9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3" creationId="{8374E0CC-5FED-654D-BFE7-31394C8072E4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4" creationId="{60E35C1B-F38B-CC46-94A9-F0132FEF865D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5" creationId="{7B2490B1-99F3-CB4B-9A60-6F9247084DD9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6" creationId="{91754EE7-91B0-3341-B006-D62A51CBFF65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7" creationId="{B940B399-6716-984A-A54E-1E641DC0C691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8" creationId="{D0671822-BAE7-D34E-BD13-60145F651566}"/>
          </ac:spMkLst>
        </pc:spChg>
        <pc:spChg chg="mod topLvl">
          <ac:chgData name="Rentia Keyser" userId="04c70dde-4979-4d25-a044-9a0ebfdf364c" providerId="ADAL" clId="{C5298128-0AFD-7641-BF78-72CFF95691D3}" dt="2020-07-21T14:24:46.272" v="79" actId="165"/>
          <ac:spMkLst>
            <pc:docMk/>
            <pc:sldMk cId="868112251" sldId="358"/>
            <ac:spMk id="219" creationId="{3E31F7A9-D5AA-4943-BE2F-F689CBBCA8C5}"/>
          </ac:spMkLst>
        </pc:spChg>
        <pc:spChg chg="del mod topLvl">
          <ac:chgData name="Rentia Keyser" userId="04c70dde-4979-4d25-a044-9a0ebfdf364c" providerId="ADAL" clId="{C5298128-0AFD-7641-BF78-72CFF95691D3}" dt="2020-07-21T14:36:09.179" v="120" actId="478"/>
          <ac:spMkLst>
            <pc:docMk/>
            <pc:sldMk cId="868112251" sldId="358"/>
            <ac:spMk id="248" creationId="{786915A8-0F50-D846-A5B6-7E7691B8F8FD}"/>
          </ac:spMkLst>
        </pc:spChg>
        <pc:spChg chg="mod topLvl">
          <ac:chgData name="Rentia Keyser" userId="04c70dde-4979-4d25-a044-9a0ebfdf364c" providerId="ADAL" clId="{C5298128-0AFD-7641-BF78-72CFF95691D3}" dt="2020-07-21T14:30:27.165" v="102" actId="165"/>
          <ac:spMkLst>
            <pc:docMk/>
            <pc:sldMk cId="868112251" sldId="358"/>
            <ac:spMk id="249" creationId="{CC0004E6-774F-514E-B577-AF0E116E3C4B}"/>
          </ac:spMkLst>
        </pc:spChg>
        <pc:spChg chg="mod topLvl">
          <ac:chgData name="Rentia Keyser" userId="04c70dde-4979-4d25-a044-9a0ebfdf364c" providerId="ADAL" clId="{C5298128-0AFD-7641-BF78-72CFF95691D3}" dt="2020-07-21T14:18:15.023" v="32" actId="165"/>
          <ac:spMkLst>
            <pc:docMk/>
            <pc:sldMk cId="868112251" sldId="358"/>
            <ac:spMk id="277" creationId="{19DEFCA6-B26B-4A4E-9816-BA7C1F96E56A}"/>
          </ac:spMkLst>
        </pc:spChg>
        <pc:spChg chg="mod topLvl">
          <ac:chgData name="Rentia Keyser" userId="04c70dde-4979-4d25-a044-9a0ebfdf364c" providerId="ADAL" clId="{C5298128-0AFD-7641-BF78-72CFF95691D3}" dt="2020-07-21T14:18:15.023" v="32" actId="165"/>
          <ac:spMkLst>
            <pc:docMk/>
            <pc:sldMk cId="868112251" sldId="358"/>
            <ac:spMk id="278" creationId="{8F51046F-850A-F146-B7A3-506E318C73E0}"/>
          </ac:spMkLst>
        </pc:spChg>
        <pc:spChg chg="add del mod">
          <ac:chgData name="Rentia Keyser" userId="04c70dde-4979-4d25-a044-9a0ebfdf364c" providerId="ADAL" clId="{C5298128-0AFD-7641-BF78-72CFF95691D3}" dt="2020-07-21T14:23:33.034" v="50" actId="21"/>
          <ac:spMkLst>
            <pc:docMk/>
            <pc:sldMk cId="868112251" sldId="358"/>
            <ac:spMk id="312" creationId="{CD1BF494-73EF-E840-86B9-E75DED9AB1ED}"/>
          </ac:spMkLst>
        </pc:spChg>
        <pc:spChg chg="mod topLvl">
          <ac:chgData name="Rentia Keyser" userId="04c70dde-4979-4d25-a044-9a0ebfdf364c" providerId="ADAL" clId="{C5298128-0AFD-7641-BF78-72CFF95691D3}" dt="2020-07-21T14:24:55.890" v="81" actId="1076"/>
          <ac:spMkLst>
            <pc:docMk/>
            <pc:sldMk cId="868112251" sldId="358"/>
            <ac:spMk id="314" creationId="{99026003-BA56-AB4E-9A7F-BB2570AB2389}"/>
          </ac:spMkLst>
        </pc:spChg>
        <pc:spChg chg="mod topLvl">
          <ac:chgData name="Rentia Keyser" userId="04c70dde-4979-4d25-a044-9a0ebfdf364c" providerId="ADAL" clId="{C5298128-0AFD-7641-BF78-72CFF95691D3}" dt="2020-07-21T14:24:10.420" v="66" actId="165"/>
          <ac:spMkLst>
            <pc:docMk/>
            <pc:sldMk cId="868112251" sldId="358"/>
            <ac:spMk id="315" creationId="{10508392-186B-8442-A890-D18C76086729}"/>
          </ac:spMkLst>
        </pc:spChg>
        <pc:grpChg chg="del">
          <ac:chgData name="Rentia Keyser" userId="04c70dde-4979-4d25-a044-9a0ebfdf364c" providerId="ADAL" clId="{C5298128-0AFD-7641-BF78-72CFF95691D3}" dt="2020-07-21T14:24:46.272" v="79" actId="165"/>
          <ac:grpSpMkLst>
            <pc:docMk/>
            <pc:sldMk cId="868112251" sldId="358"/>
            <ac:grpSpMk id="207" creationId="{6EB07F3A-A448-F841-AC2F-E71AE621ED46}"/>
          </ac:grpSpMkLst>
        </pc:grpChg>
        <pc:grpChg chg="add del">
          <ac:chgData name="Rentia Keyser" userId="04c70dde-4979-4d25-a044-9a0ebfdf364c" providerId="ADAL" clId="{C5298128-0AFD-7641-BF78-72CFF95691D3}" dt="2020-07-21T14:35:48.541" v="116" actId="478"/>
          <ac:grpSpMkLst>
            <pc:docMk/>
            <pc:sldMk cId="868112251" sldId="358"/>
            <ac:grpSpMk id="240" creationId="{27D9436D-FC11-C44F-8534-9C4AB9591466}"/>
          </ac:grpSpMkLst>
        </pc:grpChg>
        <pc:grpChg chg="del mod">
          <ac:chgData name="Rentia Keyser" userId="04c70dde-4979-4d25-a044-9a0ebfdf364c" providerId="ADAL" clId="{C5298128-0AFD-7641-BF78-72CFF95691D3}" dt="2020-07-21T14:30:27.165" v="102" actId="165"/>
          <ac:grpSpMkLst>
            <pc:docMk/>
            <pc:sldMk cId="868112251" sldId="358"/>
            <ac:grpSpMk id="247" creationId="{69D40698-74AB-6245-9214-7420860621F1}"/>
          </ac:grpSpMkLst>
        </pc:grpChg>
        <pc:grpChg chg="del mod">
          <ac:chgData name="Rentia Keyser" userId="04c70dde-4979-4d25-a044-9a0ebfdf364c" providerId="ADAL" clId="{C5298128-0AFD-7641-BF78-72CFF95691D3}" dt="2020-07-21T14:18:15.023" v="32" actId="165"/>
          <ac:grpSpMkLst>
            <pc:docMk/>
            <pc:sldMk cId="868112251" sldId="358"/>
            <ac:grpSpMk id="276" creationId="{63B816E4-A223-0F4B-9614-CE0CD5336B0B}"/>
          </ac:grpSpMkLst>
        </pc:grpChg>
        <pc:grpChg chg="del mod">
          <ac:chgData name="Rentia Keyser" userId="04c70dde-4979-4d25-a044-9a0ebfdf364c" providerId="ADAL" clId="{C5298128-0AFD-7641-BF78-72CFF95691D3}" dt="2020-07-21T14:24:09.620" v="65" actId="165"/>
          <ac:grpSpMkLst>
            <pc:docMk/>
            <pc:sldMk cId="868112251" sldId="358"/>
            <ac:grpSpMk id="311" creationId="{5C015E9E-19C1-4B47-B885-ABD6DBBE3DC4}"/>
          </ac:grpSpMkLst>
        </pc:grpChg>
        <pc:grpChg chg="del mod topLvl">
          <ac:chgData name="Rentia Keyser" userId="04c70dde-4979-4d25-a044-9a0ebfdf364c" providerId="ADAL" clId="{C5298128-0AFD-7641-BF78-72CFF95691D3}" dt="2020-07-21T14:24:10.420" v="66" actId="165"/>
          <ac:grpSpMkLst>
            <pc:docMk/>
            <pc:sldMk cId="868112251" sldId="358"/>
            <ac:grpSpMk id="313" creationId="{7C20A47E-B33A-2A43-9598-46A458CB782F}"/>
          </ac:grpSpMkLst>
        </pc:grpChg>
        <pc:picChg chg="mod">
          <ac:chgData name="Rentia Keyser" userId="04c70dde-4979-4d25-a044-9a0ebfdf364c" providerId="ADAL" clId="{C5298128-0AFD-7641-BF78-72CFF95691D3}" dt="2020-07-21T14:25:12.002" v="92" actId="1076"/>
          <ac:picMkLst>
            <pc:docMk/>
            <pc:sldMk cId="868112251" sldId="358"/>
            <ac:picMk id="5" creationId="{C70B9FC2-A2BB-BC43-BBBA-AFE13776BB9F}"/>
          </ac:picMkLst>
        </pc:picChg>
        <pc:picChg chg="add del mod">
          <ac:chgData name="Rentia Keyser" userId="04c70dde-4979-4d25-a044-9a0ebfdf364c" providerId="ADAL" clId="{C5298128-0AFD-7641-BF78-72CFF95691D3}" dt="2020-07-21T14:17:22.205" v="26" actId="478"/>
          <ac:picMkLst>
            <pc:docMk/>
            <pc:sldMk cId="868112251" sldId="358"/>
            <ac:picMk id="7" creationId="{99E1CAB5-0F8B-FF4A-A3D1-97B20E3F5DCF}"/>
          </ac:picMkLst>
        </pc:picChg>
        <pc:picChg chg="add mod">
          <ac:chgData name="Rentia Keyser" userId="04c70dde-4979-4d25-a044-9a0ebfdf364c" providerId="ADAL" clId="{C5298128-0AFD-7641-BF78-72CFF95691D3}" dt="2020-07-21T14:38:11.923" v="159" actId="1076"/>
          <ac:picMkLst>
            <pc:docMk/>
            <pc:sldMk cId="868112251" sldId="358"/>
            <ac:picMk id="8" creationId="{6859572C-002E-D548-83A7-A1439D3FD50A}"/>
          </ac:picMkLst>
        </pc:picChg>
        <pc:picChg chg="mod">
          <ac:chgData name="Rentia Keyser" userId="04c70dde-4979-4d25-a044-9a0ebfdf364c" providerId="ADAL" clId="{C5298128-0AFD-7641-BF78-72CFF95691D3}" dt="2020-07-21T14:25:01.377" v="85" actId="1076"/>
          <ac:picMkLst>
            <pc:docMk/>
            <pc:sldMk cId="868112251" sldId="358"/>
            <ac:picMk id="153" creationId="{168162E7-1E81-5E45-9532-4D5000CEC9B9}"/>
          </ac:picMkLst>
        </pc:picChg>
        <pc:picChg chg="mod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155" creationId="{392A99AC-5C1F-6E4F-A57D-B2744196CA3D}"/>
          </ac:picMkLst>
        </pc:picChg>
        <pc:picChg chg="add mod">
          <ac:chgData name="Rentia Keyser" userId="04c70dde-4979-4d25-a044-9a0ebfdf364c" providerId="ADAL" clId="{C5298128-0AFD-7641-BF78-72CFF95691D3}" dt="2020-07-21T14:18:41.561" v="39" actId="1076"/>
          <ac:picMkLst>
            <pc:docMk/>
            <pc:sldMk cId="868112251" sldId="358"/>
            <ac:picMk id="156" creationId="{E3397210-46C7-1844-8742-ABBA0841C706}"/>
          </ac:picMkLst>
        </pc:picChg>
        <pc:picChg chg="mod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158" creationId="{BB17C250-3232-CE44-8354-9FA22D19BA09}"/>
          </ac:picMkLst>
        </pc:picChg>
        <pc:picChg chg="del">
          <ac:chgData name="Rentia Keyser" userId="04c70dde-4979-4d25-a044-9a0ebfdf364c" providerId="ADAL" clId="{C5298128-0AFD-7641-BF78-72CFF95691D3}" dt="2020-07-21T14:18:34.944" v="37" actId="478"/>
          <ac:picMkLst>
            <pc:docMk/>
            <pc:sldMk cId="868112251" sldId="358"/>
            <ac:picMk id="237" creationId="{40C7B537-36EF-8D45-B6EF-ED8665AA23B7}"/>
          </ac:picMkLst>
        </pc:picChg>
        <pc:picChg chg="mod topLvl">
          <ac:chgData name="Rentia Keyser" userId="04c70dde-4979-4d25-a044-9a0ebfdf364c" providerId="ADAL" clId="{C5298128-0AFD-7641-BF78-72CFF95691D3}" dt="2020-07-21T14:38:46.320" v="174" actId="1035"/>
          <ac:picMkLst>
            <pc:docMk/>
            <pc:sldMk cId="868112251" sldId="358"/>
            <ac:picMk id="250" creationId="{D8391B11-F187-9E42-9600-F0A311EE1C1E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51" creationId="{71B2C481-6C2C-F14B-B8EC-739533476E0D}"/>
          </ac:picMkLst>
        </pc:picChg>
        <pc:picChg chg="mod topLvl">
          <ac:chgData name="Rentia Keyser" userId="04c70dde-4979-4d25-a044-9a0ebfdf364c" providerId="ADAL" clId="{C5298128-0AFD-7641-BF78-72CFF95691D3}" dt="2020-07-21T14:38:46.320" v="174" actId="1035"/>
          <ac:picMkLst>
            <pc:docMk/>
            <pc:sldMk cId="868112251" sldId="358"/>
            <ac:picMk id="253" creationId="{94141B87-56E2-6E47-8F28-8627AA5101EF}"/>
          </ac:picMkLst>
        </pc:picChg>
        <pc:picChg chg="mod topLvl">
          <ac:chgData name="Rentia Keyser" userId="04c70dde-4979-4d25-a044-9a0ebfdf364c" providerId="ADAL" clId="{C5298128-0AFD-7641-BF78-72CFF95691D3}" dt="2020-07-21T14:38:51.509" v="179" actId="1035"/>
          <ac:picMkLst>
            <pc:docMk/>
            <pc:sldMk cId="868112251" sldId="358"/>
            <ac:picMk id="254" creationId="{72A3ECE0-1B4E-B843-A121-8A06D0DA166E}"/>
          </ac:picMkLst>
        </pc:picChg>
        <pc:picChg chg="mod topLvl">
          <ac:chgData name="Rentia Keyser" userId="04c70dde-4979-4d25-a044-9a0ebfdf364c" providerId="ADAL" clId="{C5298128-0AFD-7641-BF78-72CFF95691D3}" dt="2020-07-21T14:30:27.165" v="102" actId="165"/>
          <ac:picMkLst>
            <pc:docMk/>
            <pc:sldMk cId="868112251" sldId="358"/>
            <ac:picMk id="255" creationId="{0FB7075A-C742-FE41-BA55-E6EEC163154E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56" creationId="{7E5FC28A-6721-674B-96DE-DE29D9E3FE2E}"/>
          </ac:picMkLst>
        </pc:picChg>
        <pc:picChg chg="mod topLvl">
          <ac:chgData name="Rentia Keyser" userId="04c70dde-4979-4d25-a044-9a0ebfdf364c" providerId="ADAL" clId="{C5298128-0AFD-7641-BF78-72CFF95691D3}" dt="2020-07-21T14:36:03.508" v="117" actId="1076"/>
          <ac:picMkLst>
            <pc:docMk/>
            <pc:sldMk cId="868112251" sldId="358"/>
            <ac:picMk id="257" creationId="{EB5DE35B-4941-064A-8A82-172B64BCC2D8}"/>
          </ac:picMkLst>
        </pc:picChg>
        <pc:picChg chg="mod topLvl">
          <ac:chgData name="Rentia Keyser" userId="04c70dde-4979-4d25-a044-9a0ebfdf364c" providerId="ADAL" clId="{C5298128-0AFD-7641-BF78-72CFF95691D3}" dt="2020-07-21T14:38:51.509" v="179" actId="1035"/>
          <ac:picMkLst>
            <pc:docMk/>
            <pc:sldMk cId="868112251" sldId="358"/>
            <ac:picMk id="258" creationId="{B18A54EE-9BE0-864D-8943-7296F8890B47}"/>
          </ac:picMkLst>
        </pc:picChg>
        <pc:picChg chg="mod topLvl">
          <ac:chgData name="Rentia Keyser" userId="04c70dde-4979-4d25-a044-9a0ebfdf364c" providerId="ADAL" clId="{C5298128-0AFD-7641-BF78-72CFF95691D3}" dt="2020-07-21T14:38:51.509" v="179" actId="1035"/>
          <ac:picMkLst>
            <pc:docMk/>
            <pc:sldMk cId="868112251" sldId="358"/>
            <ac:picMk id="259" creationId="{166937F0-505E-BC4A-A427-412A452D5451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60" creationId="{8E4E2662-0B92-4E44-9F13-C2464F158BF5}"/>
          </ac:picMkLst>
        </pc:picChg>
        <pc:picChg chg="mod topLvl">
          <ac:chgData name="Rentia Keyser" userId="04c70dde-4979-4d25-a044-9a0ebfdf364c" providerId="ADAL" clId="{C5298128-0AFD-7641-BF78-72CFF95691D3}" dt="2020-07-21T14:38:46.320" v="174" actId="1035"/>
          <ac:picMkLst>
            <pc:docMk/>
            <pc:sldMk cId="868112251" sldId="358"/>
            <ac:picMk id="261" creationId="{6EC9098D-2E7B-0443-B42E-FC55E3009BF4}"/>
          </ac:picMkLst>
        </pc:picChg>
        <pc:picChg chg="mod topLvl">
          <ac:chgData name="Rentia Keyser" userId="04c70dde-4979-4d25-a044-9a0ebfdf364c" providerId="ADAL" clId="{C5298128-0AFD-7641-BF78-72CFF95691D3}" dt="2020-07-21T14:38:51.509" v="179" actId="1035"/>
          <ac:picMkLst>
            <pc:docMk/>
            <pc:sldMk cId="868112251" sldId="358"/>
            <ac:picMk id="262" creationId="{7E16BA73-4408-7843-8EC2-CEA3CD1E1D74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63" creationId="{786A97D5-4FA6-3B4B-B653-C797191C1B36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64" creationId="{1DF7BA82-1DAC-0946-9192-65B9430BF587}"/>
          </ac:picMkLst>
        </pc:picChg>
        <pc:picChg chg="mod topLvl">
          <ac:chgData name="Rentia Keyser" userId="04c70dde-4979-4d25-a044-9a0ebfdf364c" providerId="ADAL" clId="{C5298128-0AFD-7641-BF78-72CFF95691D3}" dt="2020-07-21T14:39:17.979" v="192" actId="1076"/>
          <ac:picMkLst>
            <pc:docMk/>
            <pc:sldMk cId="868112251" sldId="358"/>
            <ac:picMk id="265" creationId="{8C925006-781D-FF40-BA4C-9ACBA8F030B4}"/>
          </ac:picMkLst>
        </pc:picChg>
        <pc:picChg chg="mod topLvl">
          <ac:chgData name="Rentia Keyser" userId="04c70dde-4979-4d25-a044-9a0ebfdf364c" providerId="ADAL" clId="{C5298128-0AFD-7641-BF78-72CFF95691D3}" dt="2020-07-21T14:39:16.092" v="191" actId="1076"/>
          <ac:picMkLst>
            <pc:docMk/>
            <pc:sldMk cId="868112251" sldId="358"/>
            <ac:picMk id="266" creationId="{7D09D209-EAF2-8842-B5F9-BF56B263C21C}"/>
          </ac:picMkLst>
        </pc:picChg>
        <pc:picChg chg="mod topLvl">
          <ac:chgData name="Rentia Keyser" userId="04c70dde-4979-4d25-a044-9a0ebfdf364c" providerId="ADAL" clId="{C5298128-0AFD-7641-BF78-72CFF95691D3}" dt="2020-07-21T14:36:40.187" v="127" actId="408"/>
          <ac:picMkLst>
            <pc:docMk/>
            <pc:sldMk cId="868112251" sldId="358"/>
            <ac:picMk id="267" creationId="{F3E59917-F823-B44E-9604-5587E8152422}"/>
          </ac:picMkLst>
        </pc:picChg>
        <pc:picChg chg="mod topLvl">
          <ac:chgData name="Rentia Keyser" userId="04c70dde-4979-4d25-a044-9a0ebfdf364c" providerId="ADAL" clId="{C5298128-0AFD-7641-BF78-72CFF95691D3}" dt="2020-07-21T14:18:15.023" v="32" actId="165"/>
          <ac:picMkLst>
            <pc:docMk/>
            <pc:sldMk cId="868112251" sldId="358"/>
            <ac:picMk id="279" creationId="{231F9DF8-04C1-6C44-B3EA-8C7C64F28C8B}"/>
          </ac:picMkLst>
        </pc:picChg>
        <pc:picChg chg="mod topLvl">
          <ac:chgData name="Rentia Keyser" userId="04c70dde-4979-4d25-a044-9a0ebfdf364c" providerId="ADAL" clId="{C5298128-0AFD-7641-BF78-72CFF95691D3}" dt="2020-07-21T14:18:17.633" v="33" actId="1076"/>
          <ac:picMkLst>
            <pc:docMk/>
            <pc:sldMk cId="868112251" sldId="358"/>
            <ac:picMk id="280" creationId="{297FBE4A-EE87-9841-961B-A5A3E5959A3B}"/>
          </ac:picMkLst>
        </pc:picChg>
        <pc:picChg chg="mod topLvl">
          <ac:chgData name="Rentia Keyser" userId="04c70dde-4979-4d25-a044-9a0ebfdf364c" providerId="ADAL" clId="{C5298128-0AFD-7641-BF78-72CFF95691D3}" dt="2020-07-21T14:25:00.233" v="84" actId="1076"/>
          <ac:picMkLst>
            <pc:docMk/>
            <pc:sldMk cId="868112251" sldId="358"/>
            <ac:picMk id="316" creationId="{AC9EE559-F22C-7E4D-969D-C5F1BB429AA4}"/>
          </ac:picMkLst>
        </pc:picChg>
        <pc:picChg chg="mod topLvl">
          <ac:chgData name="Rentia Keyser" userId="04c70dde-4979-4d25-a044-9a0ebfdf364c" providerId="ADAL" clId="{C5298128-0AFD-7641-BF78-72CFF95691D3}" dt="2020-07-21T14:25:03.961" v="87" actId="1076"/>
          <ac:picMkLst>
            <pc:docMk/>
            <pc:sldMk cId="868112251" sldId="358"/>
            <ac:picMk id="317" creationId="{CD384A1D-4C87-C94C-824F-6DD068143515}"/>
          </ac:picMkLst>
        </pc:picChg>
        <pc:picChg chg="mod topLvl">
          <ac:chgData name="Rentia Keyser" userId="04c70dde-4979-4d25-a044-9a0ebfdf364c" providerId="ADAL" clId="{C5298128-0AFD-7641-BF78-72CFF95691D3}" dt="2020-07-21T14:25:06.577" v="89" actId="1076"/>
          <ac:picMkLst>
            <pc:docMk/>
            <pc:sldMk cId="868112251" sldId="358"/>
            <ac:picMk id="318" creationId="{1B4CE7AC-5465-154F-837E-F761FA27EB06}"/>
          </ac:picMkLst>
        </pc:picChg>
        <pc:picChg chg="mod topLvl">
          <ac:chgData name="Rentia Keyser" userId="04c70dde-4979-4d25-a044-9a0ebfdf364c" providerId="ADAL" clId="{C5298128-0AFD-7641-BF78-72CFF95691D3}" dt="2020-07-21T14:25:08.305" v="90" actId="1076"/>
          <ac:picMkLst>
            <pc:docMk/>
            <pc:sldMk cId="868112251" sldId="358"/>
            <ac:picMk id="319" creationId="{9152B893-A07D-CA4A-A1D6-978B0FA85D98}"/>
          </ac:picMkLst>
        </pc:picChg>
        <pc:picChg chg="mod topLvl">
          <ac:chgData name="Rentia Keyser" userId="04c70dde-4979-4d25-a044-9a0ebfdf364c" providerId="ADAL" clId="{C5298128-0AFD-7641-BF78-72CFF95691D3}" dt="2020-07-21T14:25:13.682" v="93" actId="1076"/>
          <ac:picMkLst>
            <pc:docMk/>
            <pc:sldMk cId="868112251" sldId="358"/>
            <ac:picMk id="320" creationId="{20DD9729-320F-054C-8EE3-A44C336BF1B5}"/>
          </ac:picMkLst>
        </pc:picChg>
        <pc:picChg chg="mod topLvl">
          <ac:chgData name="Rentia Keyser" userId="04c70dde-4979-4d25-a044-9a0ebfdf364c" providerId="ADAL" clId="{C5298128-0AFD-7641-BF78-72CFF95691D3}" dt="2020-07-21T14:25:10.377" v="91" actId="1076"/>
          <ac:picMkLst>
            <pc:docMk/>
            <pc:sldMk cId="868112251" sldId="358"/>
            <ac:picMk id="321" creationId="{4056800F-19B5-3B45-B623-B2F3FE3D3064}"/>
          </ac:picMkLst>
        </pc:picChg>
        <pc:picChg chg="mod topLvl">
          <ac:chgData name="Rentia Keyser" userId="04c70dde-4979-4d25-a044-9a0ebfdf364c" providerId="ADAL" clId="{C5298128-0AFD-7641-BF78-72CFF95691D3}" dt="2020-07-21T14:24:10.420" v="66" actId="165"/>
          <ac:picMkLst>
            <pc:docMk/>
            <pc:sldMk cId="868112251" sldId="358"/>
            <ac:picMk id="322" creationId="{F287910A-186C-CA4C-9C39-BE481BF28E39}"/>
          </ac:picMkLst>
        </pc:picChg>
        <pc:picChg chg="mod topLvl">
          <ac:chgData name="Rentia Keyser" userId="04c70dde-4979-4d25-a044-9a0ebfdf364c" providerId="ADAL" clId="{C5298128-0AFD-7641-BF78-72CFF95691D3}" dt="2020-07-21T14:24:57.106" v="82" actId="1076"/>
          <ac:picMkLst>
            <pc:docMk/>
            <pc:sldMk cId="868112251" sldId="358"/>
            <ac:picMk id="323" creationId="{9B1ABC11-EB5B-E240-BA37-BF8A88B148A3}"/>
          </ac:picMkLst>
        </pc:picChg>
        <pc:picChg chg="mod topLvl">
          <ac:chgData name="Rentia Keyser" userId="04c70dde-4979-4d25-a044-9a0ebfdf364c" providerId="ADAL" clId="{C5298128-0AFD-7641-BF78-72CFF95691D3}" dt="2020-07-21T14:24:58.562" v="83" actId="1076"/>
          <ac:picMkLst>
            <pc:docMk/>
            <pc:sldMk cId="868112251" sldId="358"/>
            <ac:picMk id="324" creationId="{5E516BD8-48BC-C24B-9473-888097E9BA8D}"/>
          </ac:picMkLst>
        </pc:picChg>
        <pc:picChg chg="mod topLvl">
          <ac:chgData name="Rentia Keyser" userId="04c70dde-4979-4d25-a044-9a0ebfdf364c" providerId="ADAL" clId="{C5298128-0AFD-7641-BF78-72CFF95691D3}" dt="2020-07-21T14:25:05.258" v="88" actId="1076"/>
          <ac:picMkLst>
            <pc:docMk/>
            <pc:sldMk cId="868112251" sldId="358"/>
            <ac:picMk id="325" creationId="{F13FECA7-C76E-2042-A9F7-A1A2843C8690}"/>
          </ac:picMkLst>
        </pc:picChg>
        <pc:picChg chg="mod topLvl">
          <ac:chgData name="Rentia Keyser" userId="04c70dde-4979-4d25-a044-9a0ebfdf364c" providerId="ADAL" clId="{C5298128-0AFD-7641-BF78-72CFF95691D3}" dt="2020-07-21T14:25:02.383" v="86" actId="1076"/>
          <ac:picMkLst>
            <pc:docMk/>
            <pc:sldMk cId="868112251" sldId="358"/>
            <ac:picMk id="326" creationId="{BE86155D-7F29-B44E-9799-0B2A4756ED9A}"/>
          </ac:picMkLst>
        </pc:picChg>
        <pc:picChg chg="mod">
          <ac:chgData name="Rentia Keyser" userId="04c70dde-4979-4d25-a044-9a0ebfdf364c" providerId="ADAL" clId="{C5298128-0AFD-7641-BF78-72CFF95691D3}" dt="2020-07-21T14:38:46.320" v="174" actId="1035"/>
          <ac:picMkLst>
            <pc:docMk/>
            <pc:sldMk cId="868112251" sldId="358"/>
            <ac:picMk id="327" creationId="{17452AA4-94C4-204B-88C1-FF28FD9C22A9}"/>
          </ac:picMkLst>
        </pc:picChg>
        <pc:picChg chg="mod">
          <ac:chgData name="Rentia Keyser" userId="04c70dde-4979-4d25-a044-9a0ebfdf364c" providerId="ADAL" clId="{C5298128-0AFD-7641-BF78-72CFF95691D3}" dt="2020-07-21T14:37:42.216" v="151" actId="1076"/>
          <ac:picMkLst>
            <pc:docMk/>
            <pc:sldMk cId="868112251" sldId="358"/>
            <ac:picMk id="328" creationId="{00188295-A5FE-104D-AC93-571D9982488E}"/>
          </ac:picMkLst>
        </pc:picChg>
        <pc:picChg chg="mod">
          <ac:chgData name="Rentia Keyser" userId="04c70dde-4979-4d25-a044-9a0ebfdf364c" providerId="ADAL" clId="{C5298128-0AFD-7641-BF78-72CFF95691D3}" dt="2020-07-21T14:18:20.057" v="34" actId="1076"/>
          <ac:picMkLst>
            <pc:docMk/>
            <pc:sldMk cId="868112251" sldId="358"/>
            <ac:picMk id="337" creationId="{37724FC3-2E6C-6A4D-925C-FD89B3E0115E}"/>
          </ac:picMkLst>
        </pc:picChg>
        <pc:picChg chg="mod">
          <ac:chgData name="Rentia Keyser" userId="04c70dde-4979-4d25-a044-9a0ebfdf364c" providerId="ADAL" clId="{C5298128-0AFD-7641-BF78-72CFF95691D3}" dt="2020-07-21T14:18:08.969" v="29" actId="1076"/>
          <ac:picMkLst>
            <pc:docMk/>
            <pc:sldMk cId="868112251" sldId="358"/>
            <ac:picMk id="338" creationId="{40D043AB-338F-5147-82FB-C82C01199F7F}"/>
          </ac:picMkLst>
        </pc:picChg>
        <pc:picChg chg="mod">
          <ac:chgData name="Rentia Keyser" userId="04c70dde-4979-4d25-a044-9a0ebfdf364c" providerId="ADAL" clId="{C5298128-0AFD-7641-BF78-72CFF95691D3}" dt="2020-07-21T14:18:06.545" v="28" actId="1076"/>
          <ac:picMkLst>
            <pc:docMk/>
            <pc:sldMk cId="868112251" sldId="358"/>
            <ac:picMk id="339" creationId="{DE6C4E2A-4021-134D-9CF5-2CEA61502DF4}"/>
          </ac:picMkLst>
        </pc:picChg>
        <pc:picChg chg="mod">
          <ac:chgData name="Rentia Keyser" userId="04c70dde-4979-4d25-a044-9a0ebfdf364c" providerId="ADAL" clId="{C5298128-0AFD-7641-BF78-72CFF95691D3}" dt="2020-07-21T14:18:03.826" v="27" actId="1076"/>
          <ac:picMkLst>
            <pc:docMk/>
            <pc:sldMk cId="868112251" sldId="358"/>
            <ac:picMk id="340" creationId="{4C857726-9C33-D24F-892D-E123138E261E}"/>
          </ac:picMkLst>
        </pc:picChg>
        <pc:picChg chg="mod">
          <ac:chgData name="Rentia Keyser" userId="04c70dde-4979-4d25-a044-9a0ebfdf364c" providerId="ADAL" clId="{C5298128-0AFD-7641-BF78-72CFF95691D3}" dt="2020-07-21T14:18:22.953" v="35" actId="1076"/>
          <ac:picMkLst>
            <pc:docMk/>
            <pc:sldMk cId="868112251" sldId="358"/>
            <ac:picMk id="342" creationId="{BDAFC816-9098-C94E-8712-EC3F5A13E637}"/>
          </ac:picMkLst>
        </pc:picChg>
        <pc:picChg chg="mod">
          <ac:chgData name="Rentia Keyser" userId="04c70dde-4979-4d25-a044-9a0ebfdf364c" providerId="ADAL" clId="{C5298128-0AFD-7641-BF78-72CFF95691D3}" dt="2020-07-21T14:18:24.825" v="36" actId="1076"/>
          <ac:picMkLst>
            <pc:docMk/>
            <pc:sldMk cId="868112251" sldId="358"/>
            <ac:picMk id="343" creationId="{5D311B82-D929-4D40-A747-80C710643D44}"/>
          </ac:picMkLst>
        </pc:picChg>
        <pc:picChg chg="add mod">
          <ac:chgData name="Rentia Keyser" userId="04c70dde-4979-4d25-a044-9a0ebfdf364c" providerId="ADAL" clId="{C5298128-0AFD-7641-BF78-72CFF95691D3}" dt="2020-07-21T14:27:12.623" v="98" actId="1076"/>
          <ac:picMkLst>
            <pc:docMk/>
            <pc:sldMk cId="868112251" sldId="358"/>
            <ac:picMk id="1026" creationId="{29B5F3D5-1A56-9045-ADAE-03D93663EB5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8D519F-710A-284E-88E4-E490C6EBFA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3B4D21-5BF2-1A40-A6B4-2B6520976D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9C15E-0120-004C-9C94-59803DCAB5C6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3AE31-51F4-C549-8679-A82A98AFD5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224DA-FFB2-694D-81E1-DDAD68D58C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B52A6-9CF8-0943-84CA-EC72AFED0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67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40122578-5C5D-4911-B7FB-D6BEB803B415}" type="datetimeFigureOut">
              <a:rPr lang="en-ZA" smtClean="0"/>
              <a:t>2022/07/28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7D5025FE-E0E9-427F-9D1B-127FF0692B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82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5025FE-E0E9-427F-9D1B-127FF0692BF2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1866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ight, dark, lit, table&#10;&#10;Description automatically generated">
            <a:extLst>
              <a:ext uri="{FF2B5EF4-FFF2-40B4-BE49-F238E27FC236}">
                <a16:creationId xmlns:a16="http://schemas.microsoft.com/office/drawing/2014/main" id="{B906DE85-0D36-6342-BFA2-EFFCD93D7D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98820B-B088-1A4E-9695-BA4616A03D1E}"/>
              </a:ext>
            </a:extLst>
          </p:cNvPr>
          <p:cNvCxnSpPr>
            <a:cxnSpLocks/>
          </p:cNvCxnSpPr>
          <p:nvPr userDrawn="1"/>
        </p:nvCxnSpPr>
        <p:spPr>
          <a:xfrm>
            <a:off x="5681737" y="3984079"/>
            <a:ext cx="7007381" cy="0"/>
          </a:xfrm>
          <a:prstGeom prst="line">
            <a:avLst/>
          </a:prstGeom>
          <a:ln w="15875">
            <a:solidFill>
              <a:srgbClr val="4EF2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9846B7-76DE-ED4F-B81F-D51B3A2CEB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6" y="1750355"/>
            <a:ext cx="3262431" cy="76944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536AFAA-B2C6-B849-A499-477DD57222CE}"/>
              </a:ext>
            </a:extLst>
          </p:cNvPr>
          <p:cNvSpPr/>
          <p:nvPr userDrawn="1"/>
        </p:nvSpPr>
        <p:spPr>
          <a:xfrm>
            <a:off x="5616379" y="3918722"/>
            <a:ext cx="130713" cy="130713"/>
          </a:xfrm>
          <a:prstGeom prst="ellipse">
            <a:avLst/>
          </a:prstGeom>
          <a:solidFill>
            <a:srgbClr val="4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4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ight, dark, lit, table&#10;&#10;Description automatically generated">
            <a:extLst>
              <a:ext uri="{FF2B5EF4-FFF2-40B4-BE49-F238E27FC236}">
                <a16:creationId xmlns:a16="http://schemas.microsoft.com/office/drawing/2014/main" id="{B906DE85-0D36-6342-BFA2-EFFCD93D7D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98820B-B088-1A4E-9695-BA4616A03D1E}"/>
              </a:ext>
            </a:extLst>
          </p:cNvPr>
          <p:cNvCxnSpPr>
            <a:cxnSpLocks/>
          </p:cNvCxnSpPr>
          <p:nvPr userDrawn="1"/>
        </p:nvCxnSpPr>
        <p:spPr>
          <a:xfrm>
            <a:off x="5681737" y="3984079"/>
            <a:ext cx="7007381" cy="0"/>
          </a:xfrm>
          <a:prstGeom prst="line">
            <a:avLst/>
          </a:prstGeom>
          <a:ln w="15875">
            <a:solidFill>
              <a:srgbClr val="4EF2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D536AFAA-B2C6-B849-A499-477DD57222CE}"/>
              </a:ext>
            </a:extLst>
          </p:cNvPr>
          <p:cNvSpPr/>
          <p:nvPr userDrawn="1"/>
        </p:nvSpPr>
        <p:spPr>
          <a:xfrm>
            <a:off x="5616379" y="3918722"/>
            <a:ext cx="130713" cy="130713"/>
          </a:xfrm>
          <a:prstGeom prst="ellipse">
            <a:avLst/>
          </a:prstGeom>
          <a:solidFill>
            <a:srgbClr val="4E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2EDF90-C3BB-4140-82DA-021B7156D8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750355"/>
            <a:ext cx="4930633" cy="67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27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nimal, fish&#10;&#10;Description automatically generated">
            <a:extLst>
              <a:ext uri="{FF2B5EF4-FFF2-40B4-BE49-F238E27FC236}">
                <a16:creationId xmlns:a16="http://schemas.microsoft.com/office/drawing/2014/main" id="{53DBE81B-AE7A-914D-945F-3C7A88732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821C704-CDA4-664A-8DDC-80D06C9381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579417"/>
            <a:ext cx="5238677" cy="692727"/>
          </a:xfrm>
          <a:prstGeom prst="rect">
            <a:avLst/>
          </a:prstGeom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4EF2FF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9F898D5-1CFC-314F-812E-1F1F9BAD09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480397"/>
            <a:ext cx="7678305" cy="314483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>
                <a:solidFill>
                  <a:schemeClr val="bg1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0AB610-E1D9-A341-A5DA-3F84E68849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6" cy="41484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64685AF-7371-0E4B-9BC4-B05E35A45A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C2D02BD-F318-3841-BF64-23ADFDC53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027794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_image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omputer&#10;&#10;Description automatically generated">
            <a:extLst>
              <a:ext uri="{FF2B5EF4-FFF2-40B4-BE49-F238E27FC236}">
                <a16:creationId xmlns:a16="http://schemas.microsoft.com/office/drawing/2014/main" id="{D94CF2D1-256D-1649-BDB5-C03BC503D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450"/>
            <a:ext cx="12192000" cy="690245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A89E7-079A-3348-B98D-C910BC2F9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95959"/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4A6487-88FE-3347-94B1-BC386D1144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5C22D8DA-BB71-9746-A864-D12E415C0D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E4E8A04-A7FC-704C-B0CB-B65057C87A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537" y="2006600"/>
            <a:ext cx="5787663" cy="284480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33333"/>
                </a:solidFill>
              </a:defRPr>
            </a:lvl1pPr>
          </a:lstStyle>
          <a:p>
            <a:r>
              <a:rPr lang="en-US">
                <a:solidFill>
                  <a:srgbClr val="323232"/>
                </a:solidFill>
                <a:latin typeface="Helvetica" panose="020B0500000000000000" pitchFamily="34" charset="0"/>
              </a:rPr>
              <a:t>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4F09F5-2DF2-D14B-8F79-198D50CE7B0D}"/>
              </a:ext>
            </a:extLst>
          </p:cNvPr>
          <p:cNvSpPr/>
          <p:nvPr userDrawn="1"/>
        </p:nvSpPr>
        <p:spPr>
          <a:xfrm>
            <a:off x="0" y="3007489"/>
            <a:ext cx="5540737" cy="843022"/>
          </a:xfrm>
          <a:prstGeom prst="rect">
            <a:avLst/>
          </a:prstGeom>
          <a:solidFill>
            <a:srgbClr val="4EF2FF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474FB5-0EDD-9445-95C0-9A064B2C27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6886" y="3117272"/>
            <a:ext cx="5238677" cy="69272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+mj-lt"/>
              <a:buNone/>
              <a:defRPr sz="3000" b="0" i="0">
                <a:solidFill>
                  <a:schemeClr val="bg1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9114E3DC-380E-7442-8C8C-53187E78EF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12192000" cy="6851904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5C22D8DA-BB71-9746-A864-D12E415C0D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C84066AA-5365-F04E-8422-7DED340C7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9000" y="1955433"/>
            <a:ext cx="5124450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FDECB67-7647-6F49-83C1-575FFA8554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69000" y="2662881"/>
            <a:ext cx="5124450" cy="27319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B6E66-3FFA-8443-B635-93E8F7FF4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CF42496-3E51-0849-9A4D-CAE373A67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34639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46A4E23E-1449-FD46-98A3-14AE10B86C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B514F9-6250-3940-AF0A-DE3B99AAB70F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32FAD769-68E0-1B4F-9890-AA4C7FC497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C84066AA-5365-F04E-8422-7DED340C7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9000" y="1955433"/>
            <a:ext cx="5124450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FDECB67-7647-6F49-83C1-575FFA8554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69000" y="2658670"/>
            <a:ext cx="5124450" cy="29740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B6E66-3FFA-8443-B635-93E8F7FF4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CF42496-3E51-0849-9A4D-CAE373A67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DB5AEC-9A44-A045-B4F7-16EC3A5D38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0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4C_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sitting on top of a table&#10;&#10;Description automatically generated">
            <a:extLst>
              <a:ext uri="{FF2B5EF4-FFF2-40B4-BE49-F238E27FC236}">
                <a16:creationId xmlns:a16="http://schemas.microsoft.com/office/drawing/2014/main" id="{D071365E-5E12-F44D-9DE4-FA427F9EA6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F5A82D7-B03C-8943-9E63-A2AAF755A7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F47E52B-2EC3-DB40-94A0-B4A0DCF8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026504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4C_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mputer sitting on top of a table&#10;&#10;Description automatically generated">
            <a:extLst>
              <a:ext uri="{FF2B5EF4-FFF2-40B4-BE49-F238E27FC236}">
                <a16:creationId xmlns:a16="http://schemas.microsoft.com/office/drawing/2014/main" id="{5F40D2D2-D4F1-4742-B1CF-23FBC436F7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F5A82D7-B03C-8943-9E63-A2AAF755A7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F47E52B-2EC3-DB40-94A0-B4A0DCF8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29480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538C0C40-0C9E-3044-8FA7-56C3AE5B2D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A33EA2-6A12-5449-842C-DB324AAD302C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19399004-D27D-EB43-ACF9-9FF08DC485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7DC2E2-5A73-D344-AEA1-712DC45FA9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45066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F5A82D7-B03C-8943-9E63-A2AAF755A7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F47E52B-2EC3-DB40-94A0-B4A0DCF8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74727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66A8ECB-EE14-8D46-902F-1765E52E38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84ABF2-BCB1-554A-A0AB-02FBBA08B9C4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FAC144B-7236-5B4D-B9B5-1C4E0A8478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55353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28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1C51B4-3458-4E45-8743-EF0DAE41A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D9FFDE-6A8F-F04D-94D7-3C891E79B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801DC0C-EE77-F44F-8232-F00F4D1B48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78238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66A8ECB-EE14-8D46-902F-1765E52E38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84ABF2-BCB1-554A-A0AB-02FBBA08B9C4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FAC144B-7236-5B4D-B9B5-1C4E0A8478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55353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28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D9FFDE-6A8F-F04D-94D7-3C891E79B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7A13886-9278-A148-BD9D-8904CA4EB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9876" y="646943"/>
            <a:ext cx="2286499" cy="33513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A02B82A-F3EB-4148-B963-50DB72045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426712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7ABAC45-D968-4044-AE76-17A550642B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23DA2A2-8E0C-434B-8791-10567CAE30CA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53A36BED-0154-314C-831C-51BF411022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55353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01941B-C063-6342-8899-58ABF36659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65449" y="614849"/>
            <a:ext cx="2638136" cy="323435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32A12D5-672A-2843-985B-06594638E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33816EB-10E8-4842-8285-9529532DA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332600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only_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1DF70CF-AC50-474E-A99A-D5E1FD48A0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215B20C-9AB5-3247-8059-68B833F8F9DA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CE4F3F2F-C775-ED4F-8BC4-3D305EDB0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0205" y="584200"/>
            <a:ext cx="5535395" cy="1159953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5C35D5-CF73-9847-9CDD-4580444677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72227" y="598773"/>
            <a:ext cx="2123786" cy="355588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04A953F-B32B-BA4A-B292-CF2DAD9C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C837C2A-53B3-4445-B9D0-6F2327E54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965273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5A5588BB-A1ED-684C-97BB-CBF8B2B7FD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3BDA3D3-86E7-B748-B965-4FCAF525E859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DEE1AFA5-AFC1-7A46-BB6D-94869AC1D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7DC2E2-5A73-D344-AEA1-712DC45FA9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DE1B9B-9E7F-EE49-BA6C-95355499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39C88B3-5BA3-8443-B749-E6647331A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849426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8DC402FF-987D-4F44-BCE0-97B3ECD3A3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8065E6-D74F-FA44-AECB-FCB0CD7E565B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4E0D4A-0A4B-DB4B-A7E6-0DE6545C87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AB8A965-52D1-8C4F-810A-FDD7061E9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30F8C404-5838-AA41-A6E3-BE00067F96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78CC66A8-3459-B540-AEE0-592204DA1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5035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4B1B05BD-1721-E94D-9013-9D161E2A60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36FBB03-5FAC-8546-A59C-D0986E168B6C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E4379A7-A48F-7F47-8DDD-4B8341E012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4632D8-CAE8-CB4D-BA9C-9023E5A3DF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65449" y="614849"/>
            <a:ext cx="2638136" cy="32343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0FEC9E-5B3D-514D-B185-8DCA2DD88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09E0833-D0FA-7E4C-9C16-0FDB272A7C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41308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7E209945-A231-4C4A-98F4-87075B835F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C6ED8CF-BADE-A643-826D-99C4F9469CB0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6316684-F011-E441-8E46-3182A09ED8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6AD03-620D-7A4D-9559-CCF1999B579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72227" y="598773"/>
            <a:ext cx="2123786" cy="355588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B2241F-EE65-AD47-A47D-01655C6CD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D34E0DD-C5BA-7D45-866D-10D5AA67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7703974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A9CFCB1-E789-C84C-8385-B372A8BEA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7491AA-E83D-1245-B6FB-56FB9BD7C696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E3836B57-C169-554F-A20E-0E9E708AF3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0CCF16-E820-354D-AEAF-A1B18193F7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08776" y="652938"/>
            <a:ext cx="1784249" cy="29776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60C20F-8BC2-FE40-9998-623CF7239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E029B06-6D2C-E048-82E1-FF37BBACC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634413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in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A9CFCB1-E789-C84C-8385-B372A8BEA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7491AA-E83D-1245-B6FB-56FB9BD7C696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E3836B57-C169-554F-A20E-0E9E708AF3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3144837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60C20F-8BC2-FE40-9998-623CF7239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8CF4A1-78A5-7D48-906D-3421F41A95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39876" y="646943"/>
            <a:ext cx="2286499" cy="33513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FCB216C-43F6-9A4A-95D7-188C4859A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560047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C20EB13D-A81D-CF4C-B8C9-E7D302D2E6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8B7163-FCD5-F549-AFBB-53D2FFBF1423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CADF6E3B-8192-EF4C-B417-44C953AAC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7DC2E2-5A73-D344-AEA1-712DC45FA9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19221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5008D7-02C0-704E-8E99-75E0F82C6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12297" y="4708604"/>
            <a:ext cx="4641849" cy="12476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5976DF19-43B6-F341-B7F2-669A18C2D7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9766" y="4708604"/>
            <a:ext cx="4641849" cy="12476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F791F32-B83C-3349-9E90-66DB03F30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73C90BE4-E01B-BC4D-B7FE-AB1AED309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004324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46EE425-1355-824C-B24C-8DAB048716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9A37A1-A100-D240-8EBC-3A50802F5EC6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741DADC3-0EFB-1843-AD3C-91722B060C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4205" y="1456670"/>
            <a:ext cx="7678231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4131" y="2391497"/>
            <a:ext cx="9669319" cy="19221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5008D7-02C0-704E-8E99-75E0F82C6F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12297" y="4708604"/>
            <a:ext cx="4641849" cy="12476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5976DF19-43B6-F341-B7F2-669A18C2D7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9766" y="4708604"/>
            <a:ext cx="4641849" cy="12476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BA6661-585D-7E4D-AE88-763D5A6C329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65449" y="614849"/>
            <a:ext cx="2638136" cy="323435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0F83F2-5B85-C747-B25F-E9591C4E1A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8052958-8BA1-E947-97F3-82EDD3E98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291861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_im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3B1394B3-D825-FA47-9C6A-1C953BCBA0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450"/>
            <a:ext cx="12192000" cy="6902450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7DC2E2-5A73-D344-AEA1-712DC45FA9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59300" y="1456670"/>
            <a:ext cx="6534150" cy="692727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200233-77F3-714D-BCEA-6F8CC0D9D5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9300" y="2391496"/>
            <a:ext cx="6534150" cy="3682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323232"/>
                </a:solidFill>
                <a:latin typeface="Helvetica" panose="020B0500000000000000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Text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A717AA-CB97-6C4F-BB4F-0E7A06A1C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CC734D1-8743-9D4F-9713-577B6CA608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342750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0234610-F8AE-DD42-BDA9-417D5A8B6C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12192000" cy="6851904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150" y="584200"/>
            <a:ext cx="5111750" cy="142240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lnSpc>
                <a:spcPct val="100000"/>
              </a:lnSpc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DB32B17-270D-9943-AF0F-C36E0BFC37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00" y="584200"/>
            <a:ext cx="1758950" cy="414847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CE6F75E-2D75-A245-996F-7583D1BB1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E129F4D-D504-3241-9AFB-E4C7E0C81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492002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0234610-F8AE-DD42-BDA9-417D5A8B6C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12192000" cy="6851904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150" y="584200"/>
            <a:ext cx="5111750" cy="142240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lnSpc>
                <a:spcPct val="100000"/>
              </a:lnSpc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CE6F75E-2D75-A245-996F-7583D1BB1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DCAB9C-07A4-A945-BEEC-C864856683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5AD3D43-B849-4640-B177-B73E62471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89153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0234610-F8AE-DD42-BDA9-417D5A8B6C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150" y="584200"/>
            <a:ext cx="5111750" cy="142240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lnSpc>
                <a:spcPct val="100000"/>
              </a:lnSpc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009732-4B98-A049-B437-0B91010BA5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11F2FB5-C5EF-EC46-8DBD-00C459AE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2ECB4E-5599-EF4D-BFF1-65E05578CB13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4FBFE2FC-11B3-9B41-A3A1-847EC35121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F6E6844-E921-1440-A70A-426A2DBE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797703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0234610-F8AE-DD42-BDA9-417D5A8B6C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8"/>
            <a:ext cx="12192000" cy="6851904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52A3287-0D3B-4147-AAF3-365172361E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150" y="584200"/>
            <a:ext cx="5111750" cy="1422400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lnSpc>
                <a:spcPct val="100000"/>
              </a:lnSpc>
              <a:buFont typeface="+mj-lt"/>
              <a:buNone/>
              <a:defRPr sz="3000" b="0" i="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</a:lstStyle>
          <a:p>
            <a:pPr lvl="0"/>
            <a:r>
              <a:rPr lang="en-GB"/>
              <a:t>HEADER</a:t>
            </a: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009732-4B98-A049-B437-0B91010BA5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8119" y="634310"/>
            <a:ext cx="2301731" cy="31462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11F2FB5-C5EF-EC46-8DBD-00C459AE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3450" y="6384162"/>
            <a:ext cx="5715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0000000000000" pitchFamily="34" charset="0"/>
              </a:defRPr>
            </a:lvl1pPr>
          </a:lstStyle>
          <a:p>
            <a:fld id="{43EEDC6F-297F-D54C-8854-9F726A2C8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2ECB4E-5599-EF4D-BFF1-65E05578CB13}"/>
              </a:ext>
            </a:extLst>
          </p:cNvPr>
          <p:cNvSpPr/>
          <p:nvPr userDrawn="1"/>
        </p:nvSpPr>
        <p:spPr>
          <a:xfrm>
            <a:off x="11966028" y="3157363"/>
            <a:ext cx="225972" cy="543275"/>
          </a:xfrm>
          <a:prstGeom prst="rect">
            <a:avLst/>
          </a:prstGeom>
          <a:solidFill>
            <a:srgbClr val="448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4FBFE2FC-11B3-9B41-A3A1-847EC35121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3"/>
          <a:stretch/>
        </p:blipFill>
        <p:spPr>
          <a:xfrm>
            <a:off x="0" y="-44450"/>
            <a:ext cx="571500" cy="690245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D555BF7-A13F-A440-8296-180FC03982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8650" y="6384162"/>
            <a:ext cx="4114800" cy="384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b="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Epsidon Technology Holdings </a:t>
            </a:r>
            <a:r>
              <a:rPr lang="en-US" dirty="0">
                <a:latin typeface="Helvetica" panose="020B0500000000000000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10685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21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4" r:id="rId2"/>
    <p:sldLayoutId id="2147483662" r:id="rId3"/>
    <p:sldLayoutId id="2147483663" r:id="rId4"/>
    <p:sldLayoutId id="2147483670" r:id="rId5"/>
    <p:sldLayoutId id="2147483674" r:id="rId6"/>
    <p:sldLayoutId id="2147483686" r:id="rId7"/>
    <p:sldLayoutId id="2147483688" r:id="rId8"/>
    <p:sldLayoutId id="2147483669" r:id="rId9"/>
    <p:sldLayoutId id="2147483675" r:id="rId10"/>
    <p:sldLayoutId id="2147483685" r:id="rId11"/>
    <p:sldLayoutId id="2147483677" r:id="rId12"/>
    <p:sldLayoutId id="2147483680" r:id="rId13"/>
    <p:sldLayoutId id="2147483665" r:id="rId14"/>
    <p:sldLayoutId id="2147483673" r:id="rId15"/>
    <p:sldLayoutId id="2147483678" r:id="rId16"/>
    <p:sldLayoutId id="2147483681" r:id="rId17"/>
    <p:sldLayoutId id="2147483682" r:id="rId18"/>
    <p:sldLayoutId id="2147483684" r:id="rId19"/>
    <p:sldLayoutId id="2147483667" r:id="rId20"/>
    <p:sldLayoutId id="2147483679" r:id="rId21"/>
    <p:sldLayoutId id="2147483668" r:id="rId22"/>
    <p:sldLayoutId id="2147483666" r:id="rId23"/>
    <p:sldLayoutId id="2147483687" r:id="rId24"/>
    <p:sldLayoutId id="2147483672" r:id="rId25"/>
    <p:sldLayoutId id="2147483683" r:id="rId2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kemelengm@firsttech.co.za" TargetMode="External"/><Relationship Id="rId2" Type="http://schemas.openxmlformats.org/officeDocument/2006/relationships/hyperlink" Target="https://ess.firsttech.co.za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817D52-91BA-6C43-864A-3E0FA4424D36}"/>
              </a:ext>
            </a:extLst>
          </p:cNvPr>
          <p:cNvSpPr txBox="1"/>
          <p:nvPr/>
        </p:nvSpPr>
        <p:spPr>
          <a:xfrm>
            <a:off x="5828975" y="3271982"/>
            <a:ext cx="7853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spc="150" dirty="0">
                <a:solidFill>
                  <a:schemeClr val="bg1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ESS Manual - MANAGERS</a:t>
            </a:r>
            <a:endParaRPr lang="en-US" sz="3600" dirty="0">
              <a:solidFill>
                <a:schemeClr val="bg1"/>
              </a:solidFill>
              <a:latin typeface="Helvetica Neue Thin" panose="020B0403020202020204" pitchFamily="34" charset="0"/>
              <a:ea typeface="Helvetica Neue Thin" panose="020B0403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69B7DE3-D9DA-84EF-4CBC-5468A4522C45}"/>
              </a:ext>
            </a:extLst>
          </p:cNvPr>
          <p:cNvSpPr txBox="1">
            <a:spLocks/>
          </p:cNvSpPr>
          <p:nvPr/>
        </p:nvSpPr>
        <p:spPr>
          <a:xfrm>
            <a:off x="8325490" y="4122935"/>
            <a:ext cx="1112022" cy="60935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Leave 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2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276FF5-2140-806D-19C5-064CDA81E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BC25F5-10EF-3A3D-F067-AF0D94EC3F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LOGIN</a:t>
            </a:r>
            <a:endParaRPr lang="en-ZA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745CBA0-532A-B9F5-ED33-7DBC0419EB45}"/>
              </a:ext>
            </a:extLst>
          </p:cNvPr>
          <p:cNvSpPr txBox="1">
            <a:spLocks/>
          </p:cNvSpPr>
          <p:nvPr/>
        </p:nvSpPr>
        <p:spPr>
          <a:xfrm>
            <a:off x="5546145" y="1500791"/>
            <a:ext cx="6645855" cy="35417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NB: Use the correct URL or ESS address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  <a:hlinkClick r:id="rId2"/>
              </a:rPr>
              <a:t>https://ess.firsttech.co.za/</a:t>
            </a:r>
            <a:endParaRPr lang="en-ZA" sz="1800" b="1" dirty="0"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  <a:p>
            <a:pPr algn="just">
              <a:lnSpc>
                <a:spcPct val="150000"/>
              </a:lnSpc>
            </a:pPr>
            <a:r>
              <a:rPr lang="en-ZA" sz="1800" b="1" dirty="0">
                <a:solidFill>
                  <a:srgbClr val="C00000"/>
                </a:solidFill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Do not google the ESS address </a:t>
            </a:r>
          </a:p>
          <a:p>
            <a:pPr algn="just">
              <a:lnSpc>
                <a:spcPct val="150000"/>
              </a:lnSpc>
            </a:pP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Check old ESS emails </a:t>
            </a:r>
            <a:r>
              <a:rPr lang="en-ZA" sz="1800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or</a:t>
            </a: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email </a:t>
            </a: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  <a:hlinkClick r:id="rId3"/>
              </a:rPr>
              <a:t>Nkemelengm@firsttech.co.za</a:t>
            </a: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for assistance </a:t>
            </a:r>
            <a:r>
              <a:rPr lang="en-ZA" sz="1800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or</a:t>
            </a: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 reach out to your Human Resources Payroll Department</a:t>
            </a:r>
          </a:p>
          <a:p>
            <a:pPr algn="just">
              <a:lnSpc>
                <a:spcPct val="150000"/>
              </a:lnSpc>
            </a:pPr>
            <a:r>
              <a:rPr lang="en-ZA" sz="1800" b="1" dirty="0">
                <a:latin typeface="Hadassah Friedlaender" panose="020B0604020202020204" pitchFamily="18" charset="-79"/>
                <a:cs typeface="Hadassah Friedlaender" panose="020B0604020202020204" pitchFamily="18" charset="-79"/>
              </a:rPr>
              <a:t>Best to save the address on your PC</a:t>
            </a:r>
          </a:p>
          <a:p>
            <a:pPr algn="just">
              <a:lnSpc>
                <a:spcPct val="150000"/>
              </a:lnSpc>
            </a:pPr>
            <a:endParaRPr lang="en-ZA" sz="1800" b="1" dirty="0">
              <a:latin typeface="Hadassah Friedlaender" panose="020B0604020202020204" pitchFamily="18" charset="-79"/>
              <a:cs typeface="Hadassah Friedlaender" panose="020B0604020202020204" pitchFamily="18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D9A5A3-C7A2-8DDC-CC7E-3E95E4568F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18"/>
          <a:stretch/>
        </p:blipFill>
        <p:spPr>
          <a:xfrm>
            <a:off x="22302" y="5131713"/>
            <a:ext cx="12192000" cy="172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83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MANAGER / APPROVER - INBOX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71E0B6-7FA3-2EB7-B0DF-D6CF51DE3A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612"/>
          <a:stretch/>
        </p:blipFill>
        <p:spPr>
          <a:xfrm>
            <a:off x="572207" y="1605540"/>
            <a:ext cx="4248149" cy="525246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FD77432-746B-6DCD-A1F5-D56AC35CE160}"/>
              </a:ext>
            </a:extLst>
          </p:cNvPr>
          <p:cNvSpPr txBox="1">
            <a:spLocks/>
          </p:cNvSpPr>
          <p:nvPr/>
        </p:nvSpPr>
        <p:spPr>
          <a:xfrm>
            <a:off x="4826000" y="1199377"/>
            <a:ext cx="7366000" cy="19575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On your home page, at the bottom, you will find “Requests History” and how many posted leave requests you have that must be approved.</a:t>
            </a:r>
          </a:p>
          <a:p>
            <a:pPr algn="just"/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All the transactions awaiting approval will be displayed.</a:t>
            </a:r>
          </a:p>
          <a:p>
            <a:pPr algn="just"/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Click on “view” </a:t>
            </a:r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54E7BF-5CC6-9470-449F-DB43110B3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644" y="2885633"/>
            <a:ext cx="7349068" cy="394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12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MANAGER / APPROVER - INBOX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24927C16-230B-C3EE-A211-F57DF013C381}"/>
              </a:ext>
            </a:extLst>
          </p:cNvPr>
          <p:cNvSpPr txBox="1">
            <a:spLocks/>
          </p:cNvSpPr>
          <p:nvPr/>
        </p:nvSpPr>
        <p:spPr>
          <a:xfrm>
            <a:off x="1170205" y="172636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60E61D-5FAE-C058-1A3D-9B9E54740B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025"/>
          <a:stretch/>
        </p:blipFill>
        <p:spPr>
          <a:xfrm>
            <a:off x="639827" y="2558066"/>
            <a:ext cx="8876706" cy="429993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E9C9CDA-3D3A-6344-5B2B-B6A2401ABD80}"/>
              </a:ext>
            </a:extLst>
          </p:cNvPr>
          <p:cNvSpPr txBox="1">
            <a:spLocks/>
          </p:cNvSpPr>
          <p:nvPr/>
        </p:nvSpPr>
        <p:spPr>
          <a:xfrm>
            <a:off x="754918" y="1470006"/>
            <a:ext cx="10943900" cy="11133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The Leave balance and, if necessary, attachments can be found.</a:t>
            </a:r>
          </a:p>
          <a:p>
            <a:r>
              <a:rPr lang="en-ZA" sz="16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Make sure to include notes if the approval is a special case.</a:t>
            </a:r>
          </a:p>
          <a:p>
            <a:r>
              <a:rPr lang="en-ZA" sz="16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Should you decline leave, make sure to communicate the reasons to your employee afterwards as a form of respect</a:t>
            </a:r>
          </a:p>
          <a:p>
            <a:endParaRPr lang="en-ZA" sz="16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endParaRPr lang="en-ZA" sz="16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83437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MANAGER / APPROVER - INBOX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24927C16-230B-C3EE-A211-F57DF013C381}"/>
              </a:ext>
            </a:extLst>
          </p:cNvPr>
          <p:cNvSpPr txBox="1">
            <a:spLocks/>
          </p:cNvSpPr>
          <p:nvPr/>
        </p:nvSpPr>
        <p:spPr>
          <a:xfrm>
            <a:off x="1170205" y="172636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F36A22-592E-2A74-681B-A3FF8904B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99" y="1292796"/>
            <a:ext cx="8532461" cy="20161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243BC9-9B71-D5B0-B09E-F06B5CC7B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73" t="45643" r="43288" b="25863"/>
          <a:stretch/>
        </p:blipFill>
        <p:spPr>
          <a:xfrm>
            <a:off x="581059" y="3308951"/>
            <a:ext cx="6955600" cy="32674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56665E-3180-5733-E86D-6B164B86069B}"/>
              </a:ext>
            </a:extLst>
          </p:cNvPr>
          <p:cNvSpPr txBox="1"/>
          <p:nvPr/>
        </p:nvSpPr>
        <p:spPr>
          <a:xfrm>
            <a:off x="9022080" y="2349155"/>
            <a:ext cx="3393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u="sng" dirty="0">
                <a:solidFill>
                  <a:srgbClr val="154365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Reassign leave request</a:t>
            </a:r>
          </a:p>
        </p:txBody>
      </p:sp>
    </p:spTree>
    <p:extLst>
      <p:ext uri="{BB962C8B-B14F-4D97-AF65-F5344CB8AC3E}">
        <p14:creationId xmlns:p14="http://schemas.microsoft.com/office/powerpoint/2010/main" val="4221511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MANAGER / APPROVER - REPORTS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D3F9FA-7D5A-0A80-4BC6-ACDCE571B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90" y="1497283"/>
            <a:ext cx="9109523" cy="48868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1DF52E-10A1-2310-3CE5-CEAC7482C3A2}"/>
              </a:ext>
            </a:extLst>
          </p:cNvPr>
          <p:cNvSpPr txBox="1"/>
          <p:nvPr/>
        </p:nvSpPr>
        <p:spPr>
          <a:xfrm>
            <a:off x="9677212" y="2181297"/>
            <a:ext cx="25147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Leave approver has additional Reports Tab</a:t>
            </a:r>
          </a:p>
        </p:txBody>
      </p:sp>
    </p:spTree>
    <p:extLst>
      <p:ext uri="{BB962C8B-B14F-4D97-AF65-F5344CB8AC3E}">
        <p14:creationId xmlns:p14="http://schemas.microsoft.com/office/powerpoint/2010/main" val="56326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BALANCE REPORTS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7D82FC-060E-26A6-D15B-7AA74304A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90" y="1148577"/>
            <a:ext cx="9553814" cy="51252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E6D2C5-A34F-D91A-440C-F46AA6F5DF51}"/>
              </a:ext>
            </a:extLst>
          </p:cNvPr>
          <p:cNvSpPr txBox="1"/>
          <p:nvPr/>
        </p:nvSpPr>
        <p:spPr>
          <a:xfrm>
            <a:off x="10136904" y="2075934"/>
            <a:ext cx="19507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Allows viewing of leave balances for your reports.</a:t>
            </a:r>
          </a:p>
        </p:txBody>
      </p:sp>
    </p:spTree>
    <p:extLst>
      <p:ext uri="{BB962C8B-B14F-4D97-AF65-F5344CB8AC3E}">
        <p14:creationId xmlns:p14="http://schemas.microsoft.com/office/powerpoint/2010/main" val="3848919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BALANCE REPORTS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31797B-5B0B-3FD2-5AC7-BAC4DC765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42" y="1283913"/>
            <a:ext cx="7778337" cy="41727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313315-91C4-E735-ECF4-D785109EE3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76"/>
          <a:stretch/>
        </p:blipFill>
        <p:spPr>
          <a:xfrm>
            <a:off x="1945886" y="4739092"/>
            <a:ext cx="6354834" cy="1136320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B2A8A1A-2C89-2A9F-9DB5-FBBFF1CEE466}"/>
              </a:ext>
            </a:extLst>
          </p:cNvPr>
          <p:cNvSpPr txBox="1">
            <a:spLocks/>
          </p:cNvSpPr>
          <p:nvPr/>
        </p:nvSpPr>
        <p:spPr>
          <a:xfrm>
            <a:off x="1170205" y="172636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CONTINUE:</a:t>
            </a:r>
            <a:endParaRPr lang="en-Z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3EFE27-597D-DF2C-0AB7-8A27C0BBF555}"/>
              </a:ext>
            </a:extLst>
          </p:cNvPr>
          <p:cNvSpPr txBox="1"/>
          <p:nvPr/>
        </p:nvSpPr>
        <p:spPr>
          <a:xfrm>
            <a:off x="8514079" y="1951672"/>
            <a:ext cx="35750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Complete the fields as </a:t>
            </a:r>
            <a:r>
              <a:rPr lang="en-ZA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required</a:t>
            </a:r>
          </a:p>
          <a:p>
            <a:pPr algn="just"/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Option to Filer, group and sort the report</a:t>
            </a:r>
          </a:p>
        </p:txBody>
      </p:sp>
    </p:spTree>
    <p:extLst>
      <p:ext uri="{BB962C8B-B14F-4D97-AF65-F5344CB8AC3E}">
        <p14:creationId xmlns:p14="http://schemas.microsoft.com/office/powerpoint/2010/main" val="833597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BALANCE REPORTS </a:t>
            </a:r>
            <a:r>
              <a:rPr lang="en-ZA" dirty="0">
                <a:solidFill>
                  <a:srgbClr val="154365"/>
                </a:solidFill>
              </a:rPr>
              <a:t>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B2A8A1A-2C89-2A9F-9DB5-FBBFF1CEE466}"/>
              </a:ext>
            </a:extLst>
          </p:cNvPr>
          <p:cNvSpPr txBox="1">
            <a:spLocks/>
          </p:cNvSpPr>
          <p:nvPr/>
        </p:nvSpPr>
        <p:spPr>
          <a:xfrm>
            <a:off x="1170205" y="172636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C3985D-A81A-CA2D-C48E-4E0E266D2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082" y="1215018"/>
            <a:ext cx="10197148" cy="547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20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TRANSACTION REPORTS</a:t>
            </a:r>
            <a:endParaRPr lang="en-ZA" dirty="0">
              <a:solidFill>
                <a:srgbClr val="154365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2E2238-36EF-23DE-86F9-DBB34B675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72" y="1473201"/>
            <a:ext cx="9012348" cy="50300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FCABB8-3C02-5BB3-7B41-9EE2A6F34095}"/>
              </a:ext>
            </a:extLst>
          </p:cNvPr>
          <p:cNvSpPr txBox="1"/>
          <p:nvPr/>
        </p:nvSpPr>
        <p:spPr>
          <a:xfrm>
            <a:off x="9613080" y="2286001"/>
            <a:ext cx="25382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Allows viewing of leave transactions for your reports</a:t>
            </a:r>
          </a:p>
        </p:txBody>
      </p:sp>
    </p:spTree>
    <p:extLst>
      <p:ext uri="{BB962C8B-B14F-4D97-AF65-F5344CB8AC3E}">
        <p14:creationId xmlns:p14="http://schemas.microsoft.com/office/powerpoint/2010/main" val="2175384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TRANSACTION REPORTS</a:t>
            </a:r>
            <a:endParaRPr lang="en-ZA" dirty="0">
              <a:solidFill>
                <a:srgbClr val="154365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8ADE79B-6AF1-DA9E-DA09-1563033D036C}"/>
              </a:ext>
            </a:extLst>
          </p:cNvPr>
          <p:cNvSpPr txBox="1">
            <a:spLocks/>
          </p:cNvSpPr>
          <p:nvPr/>
        </p:nvSpPr>
        <p:spPr>
          <a:xfrm>
            <a:off x="1170205" y="188288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3B71D0-606D-6529-5C0B-1AAE96C6A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92" y="1886808"/>
            <a:ext cx="7885748" cy="4230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753F18-C722-0211-266D-7A519ECBA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05" y="5573065"/>
            <a:ext cx="6374935" cy="6702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2A90A01-72D6-B8A8-5C06-AD0A8F6DF35C}"/>
              </a:ext>
            </a:extLst>
          </p:cNvPr>
          <p:cNvSpPr txBox="1"/>
          <p:nvPr/>
        </p:nvSpPr>
        <p:spPr>
          <a:xfrm>
            <a:off x="8423910" y="2830540"/>
            <a:ext cx="3241040" cy="295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Complete the fields as </a:t>
            </a:r>
            <a:r>
              <a:rPr lang="en-ZA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required</a:t>
            </a: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Option to Filer, group and sort the report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Option to include own transactions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16323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LEAVE TRANSACTION REPORTS </a:t>
            </a:r>
            <a:r>
              <a:rPr lang="en-ZA" dirty="0">
                <a:solidFill>
                  <a:srgbClr val="154365"/>
                </a:solidFill>
              </a:rPr>
              <a:t>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8ADE79B-6AF1-DA9E-DA09-1563033D036C}"/>
              </a:ext>
            </a:extLst>
          </p:cNvPr>
          <p:cNvSpPr txBox="1">
            <a:spLocks/>
          </p:cNvSpPr>
          <p:nvPr/>
        </p:nvSpPr>
        <p:spPr>
          <a:xfrm>
            <a:off x="1170205" y="188288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08B62F-350D-B70B-4520-91F373753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6" y="1243836"/>
            <a:ext cx="10114254" cy="542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46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MANAGER LEAVE CALENDAR</a:t>
            </a:r>
            <a:endParaRPr lang="en-ZA" dirty="0">
              <a:solidFill>
                <a:srgbClr val="154365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Content Placeholder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3AA1CC-F149-9A7A-8683-675C9C90B7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" r="17745"/>
          <a:stretch/>
        </p:blipFill>
        <p:spPr>
          <a:xfrm>
            <a:off x="568960" y="2526589"/>
            <a:ext cx="5777732" cy="3829444"/>
          </a:xfrm>
          <a:prstGeom prst="rect">
            <a:avLst/>
          </a:prstGeom>
        </p:spPr>
      </p:pic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A1B776D7-8E8F-FF57-1D22-A9BE8BD0837E}"/>
              </a:ext>
            </a:extLst>
          </p:cNvPr>
          <p:cNvSpPr txBox="1">
            <a:spLocks/>
          </p:cNvSpPr>
          <p:nvPr/>
        </p:nvSpPr>
        <p:spPr>
          <a:xfrm>
            <a:off x="543366" y="1844042"/>
            <a:ext cx="5342583" cy="8407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“Leave Calendar” tab shows all the leave transactions as a picture</a:t>
            </a:r>
          </a:p>
          <a:p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endParaRPr lang="en-ZA" sz="2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0" name="Content Placeholder 7" descr="Text&#10;&#10;Description automatically generated">
            <a:extLst>
              <a:ext uri="{FF2B5EF4-FFF2-40B4-BE49-F238E27FC236}">
                <a16:creationId xmlns:a16="http://schemas.microsoft.com/office/drawing/2014/main" id="{2158E680-9ADB-DC34-8786-DD7BAF29FA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565"/>
          <a:stretch/>
        </p:blipFill>
        <p:spPr>
          <a:xfrm>
            <a:off x="6306052" y="2526589"/>
            <a:ext cx="5884678" cy="38294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097622-89A4-88AF-EC8A-BB754FA63895}"/>
              </a:ext>
            </a:extLst>
          </p:cNvPr>
          <p:cNvSpPr txBox="1"/>
          <p:nvPr/>
        </p:nvSpPr>
        <p:spPr>
          <a:xfrm>
            <a:off x="6672483" y="1882141"/>
            <a:ext cx="55195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Transaction Detail  tab shows all the leave transactions in more detail.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ZA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31791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MANAGER LEAVE CALENDAR </a:t>
            </a:r>
            <a:r>
              <a:rPr lang="en-ZA" dirty="0">
                <a:solidFill>
                  <a:srgbClr val="154365"/>
                </a:solidFill>
              </a:rPr>
              <a:t>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AAECC58A-BF20-054E-63FA-42328148927A}"/>
              </a:ext>
            </a:extLst>
          </p:cNvPr>
          <p:cNvSpPr txBox="1">
            <a:spLocks/>
          </p:cNvSpPr>
          <p:nvPr/>
        </p:nvSpPr>
        <p:spPr>
          <a:xfrm>
            <a:off x="1170205" y="188288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81738B-5C86-8D27-AF34-A61064121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65" y="986017"/>
            <a:ext cx="9629670" cy="516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20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0205" y="584201"/>
            <a:ext cx="8651128" cy="564376"/>
          </a:xfrm>
        </p:spPr>
        <p:txBody>
          <a:bodyPr/>
          <a:lstStyle/>
          <a:p>
            <a:r>
              <a:rPr lang="en-ZA" dirty="0"/>
              <a:t>MANAGER LEAVE CALENDAR </a:t>
            </a:r>
            <a:r>
              <a:rPr lang="en-ZA" dirty="0">
                <a:solidFill>
                  <a:srgbClr val="154365"/>
                </a:solidFill>
              </a:rPr>
              <a:t>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AAECC58A-BF20-054E-63FA-42328148927A}"/>
              </a:ext>
            </a:extLst>
          </p:cNvPr>
          <p:cNvSpPr txBox="1">
            <a:spLocks/>
          </p:cNvSpPr>
          <p:nvPr/>
        </p:nvSpPr>
        <p:spPr>
          <a:xfrm>
            <a:off x="1170205" y="188288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37B2D4-752A-6B03-55E8-68BD167FD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205" y="1182230"/>
            <a:ext cx="9696803" cy="520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14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2844" y="619762"/>
            <a:ext cx="9497795" cy="564376"/>
          </a:xfrm>
        </p:spPr>
        <p:txBody>
          <a:bodyPr/>
          <a:lstStyle/>
          <a:p>
            <a:r>
              <a:rPr lang="en-ZA" sz="2800" dirty="0"/>
              <a:t>LEAVE MANAGER / APPROVER - IMPERSONATOR</a:t>
            </a:r>
            <a:endParaRPr lang="en-ZA" sz="2800" dirty="0">
              <a:solidFill>
                <a:srgbClr val="154365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BF0EDB-0448-066E-9AF8-02196B134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9" r="41147" b="29630"/>
          <a:stretch/>
        </p:blipFill>
        <p:spPr>
          <a:xfrm>
            <a:off x="552639" y="1974073"/>
            <a:ext cx="9167056" cy="43949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9DFA5F-1FD9-CFB7-4A8B-B3414933C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756" y="2479040"/>
            <a:ext cx="5147375" cy="12161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7582E8-898E-B619-082C-0C9FA509E20C}"/>
              </a:ext>
            </a:extLst>
          </p:cNvPr>
          <p:cNvSpPr txBox="1"/>
          <p:nvPr/>
        </p:nvSpPr>
        <p:spPr>
          <a:xfrm>
            <a:off x="9756991" y="1972606"/>
            <a:ext cx="2008289" cy="3375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Impersonator profiles will have </a:t>
            </a:r>
            <a:r>
              <a:rPr lang="en-ZA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this</a:t>
            </a: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block.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Select the employee to personate.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40508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F19F8-2BBA-1D1E-C71B-51F29A49B9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2844" y="619762"/>
            <a:ext cx="9497795" cy="564376"/>
          </a:xfrm>
        </p:spPr>
        <p:txBody>
          <a:bodyPr/>
          <a:lstStyle/>
          <a:p>
            <a:r>
              <a:rPr lang="en-ZA" sz="2800" dirty="0"/>
              <a:t>LEAVE MANAGER / APPROVER - IMPERSONATOR</a:t>
            </a:r>
            <a:endParaRPr lang="en-ZA" sz="2800" dirty="0">
              <a:solidFill>
                <a:srgbClr val="154365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ABAB4-58E8-79ED-3F55-E7D3DA12A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DC6F-297F-D54C-8854-9F726A2C8E2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A5BC797-23D1-87C6-267C-A03580A5A9E4}"/>
              </a:ext>
            </a:extLst>
          </p:cNvPr>
          <p:cNvSpPr txBox="1">
            <a:spLocks/>
          </p:cNvSpPr>
          <p:nvPr/>
        </p:nvSpPr>
        <p:spPr>
          <a:xfrm>
            <a:off x="702844" y="188288"/>
            <a:ext cx="8430995" cy="564376"/>
          </a:xfrm>
          <a:prstGeom prst="rect">
            <a:avLst/>
          </a:prstGeom>
          <a:noFill/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3000" b="0" i="0" kern="1200">
                <a:solidFill>
                  <a:srgbClr val="32323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CONTINUE: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4E0260-A737-62A7-88A8-F596E309D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18" y="1747520"/>
            <a:ext cx="8614892" cy="46215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D385E2-E8A2-D27F-136C-0C423531382F}"/>
              </a:ext>
            </a:extLst>
          </p:cNvPr>
          <p:cNvSpPr txBox="1"/>
          <p:nvPr/>
        </p:nvSpPr>
        <p:spPr>
          <a:xfrm>
            <a:off x="9234170" y="1951672"/>
            <a:ext cx="265303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Once profile is selected, their profile becomes active for use.</a:t>
            </a:r>
          </a:p>
          <a:p>
            <a:pPr algn="just"/>
            <a:endParaRPr lang="en-ZA" sz="18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8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Impersonator has full access to profile.</a:t>
            </a:r>
          </a:p>
          <a:p>
            <a:pPr algn="just"/>
            <a:endParaRPr lang="en-ZA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49047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E44F05-AF87-6D47-A899-47C464472DD0}"/>
              </a:ext>
            </a:extLst>
          </p:cNvPr>
          <p:cNvSpPr txBox="1"/>
          <p:nvPr/>
        </p:nvSpPr>
        <p:spPr>
          <a:xfrm>
            <a:off x="7115909" y="3044279"/>
            <a:ext cx="37119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spc="150" dirty="0">
                <a:solidFill>
                  <a:schemeClr val="bg1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Thank you</a:t>
            </a:r>
            <a:endParaRPr lang="en-US" sz="4400" dirty="0">
              <a:solidFill>
                <a:schemeClr val="bg1"/>
              </a:solidFill>
              <a:latin typeface="Helvetica Neue Thin" panose="020B0403020202020204" pitchFamily="34" charset="0"/>
              <a:ea typeface="Helvetica Neue Thin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996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6B16C828EBBD4998EE9F2D2D16D71B" ma:contentTypeVersion="10" ma:contentTypeDescription="Create a new document." ma:contentTypeScope="" ma:versionID="a4ee6c2e6fe094fdab0ef397a3d82d5a">
  <xsd:schema xmlns:xsd="http://www.w3.org/2001/XMLSchema" xmlns:xs="http://www.w3.org/2001/XMLSchema" xmlns:p="http://schemas.microsoft.com/office/2006/metadata/properties" xmlns:ns2="70c3d125-3c10-4908-afb7-dee155cf3b62" targetNamespace="http://schemas.microsoft.com/office/2006/metadata/properties" ma:root="true" ma:fieldsID="67d83248c62f7c34a9057faac456f8df" ns2:_="">
    <xsd:import namespace="70c3d125-3c10-4908-afb7-dee155cf3b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3d125-3c10-4908-afb7-dee155cf3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8FCAD4C-7C78-4A0C-B4A3-3E4D4C9DB6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79210F-4ACF-42E6-83C6-CDBA4CEE42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c3d125-3c10-4908-afb7-dee155cf3b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879352-274C-4783-A58B-0B13E29FACB5}">
  <ds:schemaRefs>
    <ds:schemaRef ds:uri="http://purl.org/dc/dcmitype/"/>
    <ds:schemaRef ds:uri="70c3d125-3c10-4908-afb7-dee155cf3b62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373</Words>
  <Application>Microsoft Office PowerPoint</Application>
  <PresentationFormat>Widescreen</PresentationFormat>
  <Paragraphs>73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Hadassah Friedlaender</vt:lpstr>
      <vt:lpstr>Helvetica</vt:lpstr>
      <vt:lpstr>Helvetica Neue Thin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Jurie Venter</dc:creator>
  <cp:lastModifiedBy>Michelle Hanekom</cp:lastModifiedBy>
  <cp:revision>54</cp:revision>
  <cp:lastPrinted>2018-10-08T05:45:48Z</cp:lastPrinted>
  <dcterms:created xsi:type="dcterms:W3CDTF">2018-09-10T08:10:43Z</dcterms:created>
  <dcterms:modified xsi:type="dcterms:W3CDTF">2022-07-28T13:38:14Z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0x010100E66B16C828EBBD4998EE9F2D2D16D71B</vt:lpwstr>
  </property>
</Properties>
</file>